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8" r:id="rId3"/>
    <p:sldId id="260" r:id="rId4"/>
    <p:sldId id="261" r:id="rId5"/>
    <p:sldId id="262" r:id="rId6"/>
    <p:sldId id="263" r:id="rId7"/>
    <p:sldId id="264" r:id="rId8"/>
    <p:sldId id="265" r:id="rId9"/>
    <p:sldId id="266" r:id="rId10"/>
    <p:sldId id="267" r:id="rId11"/>
    <p:sldId id="268" r:id="rId12"/>
    <p:sldId id="269" r:id="rId13"/>
    <p:sldId id="270" r:id="rId14"/>
    <p:sldId id="271" r:id="rId15"/>
    <p:sldId id="272" r:id="rId16"/>
    <p:sldId id="275" r:id="rId17"/>
    <p:sldId id="276" r:id="rId1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a:extLst>
              <a:ext uri="{FF2B5EF4-FFF2-40B4-BE49-F238E27FC236}">
                <a16:creationId xmlns:a16="http://schemas.microsoft.com/office/drawing/2014/main" id="{80CCFC17-CE97-4688-AC94-01A9B204DDFC}"/>
              </a:ext>
            </a:extLst>
          </p:cNvPr>
          <p:cNvSpPr>
            <a:spLocks noGrp="1"/>
          </p:cNvSpPr>
          <p:nvPr>
            <p:ph type="dt" sz="half" idx="10"/>
          </p:nvPr>
        </p:nvSpPr>
        <p:spPr/>
        <p:txBody>
          <a:bodyPr/>
          <a:lstStyle>
            <a:lvl1pPr>
              <a:defRPr/>
            </a:lvl1pPr>
          </a:lstStyle>
          <a:p>
            <a:pPr>
              <a:defRPr/>
            </a:pPr>
            <a:fld id="{9AC3A539-BC35-491A-AC94-380DA5C1A179}" type="datetimeFigureOut">
              <a:rPr lang="ru-RU"/>
              <a:pPr>
                <a:defRPr/>
              </a:pPr>
              <a:t>28.01.2022</a:t>
            </a:fld>
            <a:endParaRPr lang="ru-RU"/>
          </a:p>
        </p:txBody>
      </p:sp>
      <p:sp>
        <p:nvSpPr>
          <p:cNvPr id="5" name="Нижний колонтитул 4">
            <a:extLst>
              <a:ext uri="{FF2B5EF4-FFF2-40B4-BE49-F238E27FC236}">
                <a16:creationId xmlns:a16="http://schemas.microsoft.com/office/drawing/2014/main" id="{2EFA9EA9-3D65-486D-889F-361557FBDA7E}"/>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EB4D1886-8617-47B1-9028-03F11709C1A7}"/>
              </a:ext>
            </a:extLst>
          </p:cNvPr>
          <p:cNvSpPr>
            <a:spLocks noGrp="1"/>
          </p:cNvSpPr>
          <p:nvPr>
            <p:ph type="sldNum" sz="quarter" idx="12"/>
          </p:nvPr>
        </p:nvSpPr>
        <p:spPr/>
        <p:txBody>
          <a:bodyPr/>
          <a:lstStyle>
            <a:lvl1pPr>
              <a:defRPr/>
            </a:lvl1pPr>
          </a:lstStyle>
          <a:p>
            <a:fld id="{C2D12544-1385-4C48-BA1E-7184C9F2E449}" type="slidenum">
              <a:rPr lang="ru-RU" altLang="en-US"/>
              <a:pPr/>
              <a:t>‹#›</a:t>
            </a:fld>
            <a:endParaRPr lang="ru-RU" altLang="en-US"/>
          </a:p>
        </p:txBody>
      </p:sp>
    </p:spTree>
    <p:extLst>
      <p:ext uri="{BB962C8B-B14F-4D97-AF65-F5344CB8AC3E}">
        <p14:creationId xmlns:p14="http://schemas.microsoft.com/office/powerpoint/2010/main" val="2379538961"/>
      </p:ext>
    </p:extLst>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B83651A-B7B9-4545-9174-2219771B0143}"/>
              </a:ext>
            </a:extLst>
          </p:cNvPr>
          <p:cNvSpPr>
            <a:spLocks noGrp="1"/>
          </p:cNvSpPr>
          <p:nvPr>
            <p:ph type="dt" sz="half" idx="10"/>
          </p:nvPr>
        </p:nvSpPr>
        <p:spPr/>
        <p:txBody>
          <a:bodyPr/>
          <a:lstStyle>
            <a:lvl1pPr>
              <a:defRPr/>
            </a:lvl1pPr>
          </a:lstStyle>
          <a:p>
            <a:pPr>
              <a:defRPr/>
            </a:pPr>
            <a:fld id="{7A9FF03C-437D-4A3A-A2C7-83FB7F5B12FF}" type="datetimeFigureOut">
              <a:rPr lang="ru-RU"/>
              <a:pPr>
                <a:defRPr/>
              </a:pPr>
              <a:t>28.01.2022</a:t>
            </a:fld>
            <a:endParaRPr lang="ru-RU"/>
          </a:p>
        </p:txBody>
      </p:sp>
      <p:sp>
        <p:nvSpPr>
          <p:cNvPr id="5" name="Нижний колонтитул 4">
            <a:extLst>
              <a:ext uri="{FF2B5EF4-FFF2-40B4-BE49-F238E27FC236}">
                <a16:creationId xmlns:a16="http://schemas.microsoft.com/office/drawing/2014/main" id="{02139CC0-9982-40D5-9449-AC523046A992}"/>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8CD59438-E8D2-40C3-80E0-600566545A87}"/>
              </a:ext>
            </a:extLst>
          </p:cNvPr>
          <p:cNvSpPr>
            <a:spLocks noGrp="1"/>
          </p:cNvSpPr>
          <p:nvPr>
            <p:ph type="sldNum" sz="quarter" idx="12"/>
          </p:nvPr>
        </p:nvSpPr>
        <p:spPr/>
        <p:txBody>
          <a:bodyPr/>
          <a:lstStyle>
            <a:lvl1pPr>
              <a:defRPr/>
            </a:lvl1pPr>
          </a:lstStyle>
          <a:p>
            <a:fld id="{A2A80F07-E479-49D4-863E-2042FC8607D6}" type="slidenum">
              <a:rPr lang="ru-RU" altLang="en-US"/>
              <a:pPr/>
              <a:t>‹#›</a:t>
            </a:fld>
            <a:endParaRPr lang="ru-RU" altLang="en-US"/>
          </a:p>
        </p:txBody>
      </p:sp>
    </p:spTree>
    <p:extLst>
      <p:ext uri="{BB962C8B-B14F-4D97-AF65-F5344CB8AC3E}">
        <p14:creationId xmlns:p14="http://schemas.microsoft.com/office/powerpoint/2010/main" val="229311230"/>
      </p:ext>
    </p:extLst>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5F2C9EF-DC0C-4EFA-A449-4D53F894AA3E}"/>
              </a:ext>
            </a:extLst>
          </p:cNvPr>
          <p:cNvSpPr>
            <a:spLocks noGrp="1"/>
          </p:cNvSpPr>
          <p:nvPr>
            <p:ph type="dt" sz="half" idx="10"/>
          </p:nvPr>
        </p:nvSpPr>
        <p:spPr/>
        <p:txBody>
          <a:bodyPr/>
          <a:lstStyle>
            <a:lvl1pPr>
              <a:defRPr/>
            </a:lvl1pPr>
          </a:lstStyle>
          <a:p>
            <a:pPr>
              <a:defRPr/>
            </a:pPr>
            <a:fld id="{1C0B2C3A-8455-4ECB-A8EA-71F0384CA63E}" type="datetimeFigureOut">
              <a:rPr lang="ru-RU"/>
              <a:pPr>
                <a:defRPr/>
              </a:pPr>
              <a:t>28.01.2022</a:t>
            </a:fld>
            <a:endParaRPr lang="ru-RU"/>
          </a:p>
        </p:txBody>
      </p:sp>
      <p:sp>
        <p:nvSpPr>
          <p:cNvPr id="5" name="Нижний колонтитул 4">
            <a:extLst>
              <a:ext uri="{FF2B5EF4-FFF2-40B4-BE49-F238E27FC236}">
                <a16:creationId xmlns:a16="http://schemas.microsoft.com/office/drawing/2014/main" id="{48FA461A-6CDD-4166-A0E9-AF2C43D89941}"/>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8CA9C3B2-FAD3-490D-B5D1-90F02A0C32C1}"/>
              </a:ext>
            </a:extLst>
          </p:cNvPr>
          <p:cNvSpPr>
            <a:spLocks noGrp="1"/>
          </p:cNvSpPr>
          <p:nvPr>
            <p:ph type="sldNum" sz="quarter" idx="12"/>
          </p:nvPr>
        </p:nvSpPr>
        <p:spPr/>
        <p:txBody>
          <a:bodyPr/>
          <a:lstStyle>
            <a:lvl1pPr>
              <a:defRPr/>
            </a:lvl1pPr>
          </a:lstStyle>
          <a:p>
            <a:fld id="{50649E9A-D5E6-4F1D-B8A7-CC17A68B0383}" type="slidenum">
              <a:rPr lang="ru-RU" altLang="en-US"/>
              <a:pPr/>
              <a:t>‹#›</a:t>
            </a:fld>
            <a:endParaRPr lang="ru-RU" altLang="en-US"/>
          </a:p>
        </p:txBody>
      </p:sp>
    </p:spTree>
    <p:extLst>
      <p:ext uri="{BB962C8B-B14F-4D97-AF65-F5344CB8AC3E}">
        <p14:creationId xmlns:p14="http://schemas.microsoft.com/office/powerpoint/2010/main" val="3340469150"/>
      </p:ext>
    </p:extLst>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3">
            <a:extLst>
              <a:ext uri="{FF2B5EF4-FFF2-40B4-BE49-F238E27FC236}">
                <a16:creationId xmlns:a16="http://schemas.microsoft.com/office/drawing/2014/main" id="{DB75A4A7-5220-4E38-B47F-ADFF910EE15D}"/>
              </a:ext>
            </a:extLst>
          </p:cNvPr>
          <p:cNvSpPr>
            <a:spLocks noGrp="1"/>
          </p:cNvSpPr>
          <p:nvPr>
            <p:ph type="dt" sz="half" idx="10"/>
          </p:nvPr>
        </p:nvSpPr>
        <p:spPr/>
        <p:txBody>
          <a:bodyPr/>
          <a:lstStyle>
            <a:lvl1pPr>
              <a:defRPr/>
            </a:lvl1pPr>
          </a:lstStyle>
          <a:p>
            <a:pPr>
              <a:defRPr/>
            </a:pPr>
            <a:fld id="{A7F42CE8-4EAC-4687-9EC2-BB9DCECFB24A}" type="datetimeFigureOut">
              <a:rPr lang="ru-RU"/>
              <a:pPr>
                <a:defRPr/>
              </a:pPr>
              <a:t>28.01.2022</a:t>
            </a:fld>
            <a:endParaRPr lang="ru-RU"/>
          </a:p>
        </p:txBody>
      </p:sp>
      <p:sp>
        <p:nvSpPr>
          <p:cNvPr id="6" name="Нижний колонтитул 4">
            <a:extLst>
              <a:ext uri="{FF2B5EF4-FFF2-40B4-BE49-F238E27FC236}">
                <a16:creationId xmlns:a16="http://schemas.microsoft.com/office/drawing/2014/main" id="{0BF5CDC9-015D-4150-860F-94A73FAEF574}"/>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21CE742B-C871-4DD5-B3AD-7B3CAE0259ED}"/>
              </a:ext>
            </a:extLst>
          </p:cNvPr>
          <p:cNvSpPr>
            <a:spLocks noGrp="1"/>
          </p:cNvSpPr>
          <p:nvPr>
            <p:ph type="sldNum" sz="quarter" idx="12"/>
          </p:nvPr>
        </p:nvSpPr>
        <p:spPr/>
        <p:txBody>
          <a:bodyPr/>
          <a:lstStyle>
            <a:lvl1pPr>
              <a:defRPr/>
            </a:lvl1pPr>
          </a:lstStyle>
          <a:p>
            <a:fld id="{4F59FCC5-4145-43CC-A3A6-850DEEF7BBD6}" type="slidenum">
              <a:rPr lang="ru-RU" altLang="en-US"/>
              <a:pPr/>
              <a:t>‹#›</a:t>
            </a:fld>
            <a:endParaRPr lang="ru-RU" altLang="en-US"/>
          </a:p>
        </p:txBody>
      </p:sp>
    </p:spTree>
    <p:extLst>
      <p:ext uri="{BB962C8B-B14F-4D97-AF65-F5344CB8AC3E}">
        <p14:creationId xmlns:p14="http://schemas.microsoft.com/office/powerpoint/2010/main" val="1029612615"/>
      </p:ext>
    </p:extLst>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3">
            <a:extLst>
              <a:ext uri="{FF2B5EF4-FFF2-40B4-BE49-F238E27FC236}">
                <a16:creationId xmlns:a16="http://schemas.microsoft.com/office/drawing/2014/main" id="{9C8E1CB2-A2A6-4F3D-9880-0C3F8943812D}"/>
              </a:ext>
            </a:extLst>
          </p:cNvPr>
          <p:cNvSpPr>
            <a:spLocks noGrp="1"/>
          </p:cNvSpPr>
          <p:nvPr>
            <p:ph type="dt" sz="half" idx="10"/>
          </p:nvPr>
        </p:nvSpPr>
        <p:spPr/>
        <p:txBody>
          <a:bodyPr/>
          <a:lstStyle>
            <a:lvl1pPr>
              <a:defRPr/>
            </a:lvl1pPr>
          </a:lstStyle>
          <a:p>
            <a:pPr>
              <a:defRPr/>
            </a:pPr>
            <a:fld id="{C688F14D-5913-4BB8-9852-5BE324D8D8DB}" type="datetimeFigureOut">
              <a:rPr lang="ru-RU"/>
              <a:pPr>
                <a:defRPr/>
              </a:pPr>
              <a:t>28.01.2022</a:t>
            </a:fld>
            <a:endParaRPr lang="ru-RU"/>
          </a:p>
        </p:txBody>
      </p:sp>
      <p:sp>
        <p:nvSpPr>
          <p:cNvPr id="8" name="Нижний колонтитул 4">
            <a:extLst>
              <a:ext uri="{FF2B5EF4-FFF2-40B4-BE49-F238E27FC236}">
                <a16:creationId xmlns:a16="http://schemas.microsoft.com/office/drawing/2014/main" id="{BE39ECA8-BBC1-4183-909B-0152CCA919B7}"/>
              </a:ext>
            </a:extLst>
          </p:cNvPr>
          <p:cNvSpPr>
            <a:spLocks noGrp="1"/>
          </p:cNvSpPr>
          <p:nvPr>
            <p:ph type="ftr" sz="quarter" idx="11"/>
          </p:nvPr>
        </p:nvSpPr>
        <p:spPr/>
        <p:txBody>
          <a:bodyPr/>
          <a:lstStyle>
            <a:lvl1pPr>
              <a:defRPr/>
            </a:lvl1pPr>
          </a:lstStyle>
          <a:p>
            <a:pPr>
              <a:defRPr/>
            </a:pPr>
            <a:endParaRPr lang="ru-RU"/>
          </a:p>
        </p:txBody>
      </p:sp>
      <p:sp>
        <p:nvSpPr>
          <p:cNvPr id="9" name="Номер слайда 5">
            <a:extLst>
              <a:ext uri="{FF2B5EF4-FFF2-40B4-BE49-F238E27FC236}">
                <a16:creationId xmlns:a16="http://schemas.microsoft.com/office/drawing/2014/main" id="{B317F01C-C64D-43FE-96DB-F38725798166}"/>
              </a:ext>
            </a:extLst>
          </p:cNvPr>
          <p:cNvSpPr>
            <a:spLocks noGrp="1"/>
          </p:cNvSpPr>
          <p:nvPr>
            <p:ph type="sldNum" sz="quarter" idx="12"/>
          </p:nvPr>
        </p:nvSpPr>
        <p:spPr/>
        <p:txBody>
          <a:bodyPr/>
          <a:lstStyle>
            <a:lvl1pPr>
              <a:defRPr/>
            </a:lvl1pPr>
          </a:lstStyle>
          <a:p>
            <a:fld id="{1F5E89B1-08E2-47C2-BEF4-D48C1CAC1067}" type="slidenum">
              <a:rPr lang="ru-RU" altLang="en-US"/>
              <a:pPr/>
              <a:t>‹#›</a:t>
            </a:fld>
            <a:endParaRPr lang="ru-RU" altLang="en-US"/>
          </a:p>
        </p:txBody>
      </p:sp>
    </p:spTree>
    <p:extLst>
      <p:ext uri="{BB962C8B-B14F-4D97-AF65-F5344CB8AC3E}">
        <p14:creationId xmlns:p14="http://schemas.microsoft.com/office/powerpoint/2010/main" val="1631565766"/>
      </p:ext>
    </p:extLst>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3">
            <a:extLst>
              <a:ext uri="{FF2B5EF4-FFF2-40B4-BE49-F238E27FC236}">
                <a16:creationId xmlns:a16="http://schemas.microsoft.com/office/drawing/2014/main" id="{8FCA2CA9-6A66-4F4D-852A-395E700552C1}"/>
              </a:ext>
            </a:extLst>
          </p:cNvPr>
          <p:cNvSpPr>
            <a:spLocks noGrp="1"/>
          </p:cNvSpPr>
          <p:nvPr>
            <p:ph type="dt" sz="half" idx="10"/>
          </p:nvPr>
        </p:nvSpPr>
        <p:spPr/>
        <p:txBody>
          <a:bodyPr/>
          <a:lstStyle>
            <a:lvl1pPr>
              <a:defRPr/>
            </a:lvl1pPr>
          </a:lstStyle>
          <a:p>
            <a:pPr>
              <a:defRPr/>
            </a:pPr>
            <a:fld id="{E56B825D-B63E-4329-A6AB-46A4421AEADC}" type="datetimeFigureOut">
              <a:rPr lang="ru-RU"/>
              <a:pPr>
                <a:defRPr/>
              </a:pPr>
              <a:t>28.01.2022</a:t>
            </a:fld>
            <a:endParaRPr lang="ru-RU"/>
          </a:p>
        </p:txBody>
      </p:sp>
      <p:sp>
        <p:nvSpPr>
          <p:cNvPr id="4" name="Нижний колонтитул 4">
            <a:extLst>
              <a:ext uri="{FF2B5EF4-FFF2-40B4-BE49-F238E27FC236}">
                <a16:creationId xmlns:a16="http://schemas.microsoft.com/office/drawing/2014/main" id="{921FDDC2-2909-44D6-8637-3BBEEABB599A}"/>
              </a:ext>
            </a:extLst>
          </p:cNvPr>
          <p:cNvSpPr>
            <a:spLocks noGrp="1"/>
          </p:cNvSpPr>
          <p:nvPr>
            <p:ph type="ftr" sz="quarter" idx="11"/>
          </p:nvPr>
        </p:nvSpPr>
        <p:spPr/>
        <p:txBody>
          <a:bodyPr/>
          <a:lstStyle>
            <a:lvl1pPr>
              <a:defRPr/>
            </a:lvl1pPr>
          </a:lstStyle>
          <a:p>
            <a:pPr>
              <a:defRPr/>
            </a:pPr>
            <a:endParaRPr lang="ru-RU"/>
          </a:p>
        </p:txBody>
      </p:sp>
      <p:sp>
        <p:nvSpPr>
          <p:cNvPr id="5" name="Номер слайда 5">
            <a:extLst>
              <a:ext uri="{FF2B5EF4-FFF2-40B4-BE49-F238E27FC236}">
                <a16:creationId xmlns:a16="http://schemas.microsoft.com/office/drawing/2014/main" id="{0293A52C-1320-4189-B7BE-9FC66964F6A8}"/>
              </a:ext>
            </a:extLst>
          </p:cNvPr>
          <p:cNvSpPr>
            <a:spLocks noGrp="1"/>
          </p:cNvSpPr>
          <p:nvPr>
            <p:ph type="sldNum" sz="quarter" idx="12"/>
          </p:nvPr>
        </p:nvSpPr>
        <p:spPr/>
        <p:txBody>
          <a:bodyPr/>
          <a:lstStyle>
            <a:lvl1pPr>
              <a:defRPr/>
            </a:lvl1pPr>
          </a:lstStyle>
          <a:p>
            <a:fld id="{BB148466-1CC1-498C-A278-4F9CF905BF92}" type="slidenum">
              <a:rPr lang="ru-RU" altLang="en-US"/>
              <a:pPr/>
              <a:t>‹#›</a:t>
            </a:fld>
            <a:endParaRPr lang="ru-RU" altLang="en-US"/>
          </a:p>
        </p:txBody>
      </p:sp>
    </p:spTree>
    <p:extLst>
      <p:ext uri="{BB962C8B-B14F-4D97-AF65-F5344CB8AC3E}">
        <p14:creationId xmlns:p14="http://schemas.microsoft.com/office/powerpoint/2010/main" val="1559487681"/>
      </p:ext>
    </p:extLst>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a:extLst>
              <a:ext uri="{FF2B5EF4-FFF2-40B4-BE49-F238E27FC236}">
                <a16:creationId xmlns:a16="http://schemas.microsoft.com/office/drawing/2014/main" id="{69B3593F-4A7F-4D42-BD21-7569062DE649}"/>
              </a:ext>
            </a:extLst>
          </p:cNvPr>
          <p:cNvSpPr>
            <a:spLocks noGrp="1"/>
          </p:cNvSpPr>
          <p:nvPr>
            <p:ph type="dt" sz="half" idx="10"/>
          </p:nvPr>
        </p:nvSpPr>
        <p:spPr/>
        <p:txBody>
          <a:bodyPr/>
          <a:lstStyle>
            <a:lvl1pPr>
              <a:defRPr/>
            </a:lvl1pPr>
          </a:lstStyle>
          <a:p>
            <a:pPr>
              <a:defRPr/>
            </a:pPr>
            <a:fld id="{241C6D47-831D-49B7-9072-EB4A94F7938F}" type="datetimeFigureOut">
              <a:rPr lang="ru-RU"/>
              <a:pPr>
                <a:defRPr/>
              </a:pPr>
              <a:t>28.01.2022</a:t>
            </a:fld>
            <a:endParaRPr lang="ru-RU"/>
          </a:p>
        </p:txBody>
      </p:sp>
      <p:sp>
        <p:nvSpPr>
          <p:cNvPr id="3" name="Нижний колонтитул 4">
            <a:extLst>
              <a:ext uri="{FF2B5EF4-FFF2-40B4-BE49-F238E27FC236}">
                <a16:creationId xmlns:a16="http://schemas.microsoft.com/office/drawing/2014/main" id="{9CD236B3-903E-42F4-8426-EBD8DBE5A72E}"/>
              </a:ext>
            </a:extLst>
          </p:cNvPr>
          <p:cNvSpPr>
            <a:spLocks noGrp="1"/>
          </p:cNvSpPr>
          <p:nvPr>
            <p:ph type="ftr" sz="quarter" idx="11"/>
          </p:nvPr>
        </p:nvSpPr>
        <p:spPr/>
        <p:txBody>
          <a:bodyPr/>
          <a:lstStyle>
            <a:lvl1pPr>
              <a:defRPr/>
            </a:lvl1pPr>
          </a:lstStyle>
          <a:p>
            <a:pPr>
              <a:defRPr/>
            </a:pPr>
            <a:endParaRPr lang="ru-RU"/>
          </a:p>
        </p:txBody>
      </p:sp>
      <p:sp>
        <p:nvSpPr>
          <p:cNvPr id="4" name="Номер слайда 5">
            <a:extLst>
              <a:ext uri="{FF2B5EF4-FFF2-40B4-BE49-F238E27FC236}">
                <a16:creationId xmlns:a16="http://schemas.microsoft.com/office/drawing/2014/main" id="{4156326E-9EC3-460D-9AE8-1260E0D4CE8F}"/>
              </a:ext>
            </a:extLst>
          </p:cNvPr>
          <p:cNvSpPr>
            <a:spLocks noGrp="1"/>
          </p:cNvSpPr>
          <p:nvPr>
            <p:ph type="sldNum" sz="quarter" idx="12"/>
          </p:nvPr>
        </p:nvSpPr>
        <p:spPr/>
        <p:txBody>
          <a:bodyPr/>
          <a:lstStyle>
            <a:lvl1pPr>
              <a:defRPr/>
            </a:lvl1pPr>
          </a:lstStyle>
          <a:p>
            <a:fld id="{4DD9026A-59E5-4E00-B19A-1ED5D55342CC}" type="slidenum">
              <a:rPr lang="ru-RU" altLang="en-US"/>
              <a:pPr/>
              <a:t>‹#›</a:t>
            </a:fld>
            <a:endParaRPr lang="ru-RU" altLang="en-US"/>
          </a:p>
        </p:txBody>
      </p:sp>
    </p:spTree>
    <p:extLst>
      <p:ext uri="{BB962C8B-B14F-4D97-AF65-F5344CB8AC3E}">
        <p14:creationId xmlns:p14="http://schemas.microsoft.com/office/powerpoint/2010/main" val="2317431781"/>
      </p:ext>
    </p:extLst>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406CCC70-773B-43E9-8659-230BB536B32D}"/>
              </a:ext>
            </a:extLst>
          </p:cNvPr>
          <p:cNvSpPr>
            <a:spLocks noGrp="1"/>
          </p:cNvSpPr>
          <p:nvPr>
            <p:ph type="dt" sz="half" idx="10"/>
          </p:nvPr>
        </p:nvSpPr>
        <p:spPr/>
        <p:txBody>
          <a:bodyPr/>
          <a:lstStyle>
            <a:lvl1pPr>
              <a:defRPr/>
            </a:lvl1pPr>
          </a:lstStyle>
          <a:p>
            <a:pPr>
              <a:defRPr/>
            </a:pPr>
            <a:fld id="{B88A2922-5F64-4D2F-BCBD-E4990F1661BA}" type="datetimeFigureOut">
              <a:rPr lang="ru-RU"/>
              <a:pPr>
                <a:defRPr/>
              </a:pPr>
              <a:t>28.01.2022</a:t>
            </a:fld>
            <a:endParaRPr lang="ru-RU"/>
          </a:p>
        </p:txBody>
      </p:sp>
      <p:sp>
        <p:nvSpPr>
          <p:cNvPr id="6" name="Нижний колонтитул 4">
            <a:extLst>
              <a:ext uri="{FF2B5EF4-FFF2-40B4-BE49-F238E27FC236}">
                <a16:creationId xmlns:a16="http://schemas.microsoft.com/office/drawing/2014/main" id="{3EEF1C9C-7788-4B3C-AAA2-66945948E68B}"/>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5FE0A421-E4C5-4F69-9B73-ACAEF74FCC1A}"/>
              </a:ext>
            </a:extLst>
          </p:cNvPr>
          <p:cNvSpPr>
            <a:spLocks noGrp="1"/>
          </p:cNvSpPr>
          <p:nvPr>
            <p:ph type="sldNum" sz="quarter" idx="12"/>
          </p:nvPr>
        </p:nvSpPr>
        <p:spPr/>
        <p:txBody>
          <a:bodyPr/>
          <a:lstStyle>
            <a:lvl1pPr>
              <a:defRPr/>
            </a:lvl1pPr>
          </a:lstStyle>
          <a:p>
            <a:fld id="{6A8DD4FA-C13F-4349-82B0-BC8C82AA21E8}" type="slidenum">
              <a:rPr lang="ru-RU" altLang="en-US"/>
              <a:pPr/>
              <a:t>‹#›</a:t>
            </a:fld>
            <a:endParaRPr lang="ru-RU" altLang="en-US"/>
          </a:p>
        </p:txBody>
      </p:sp>
    </p:spTree>
    <p:extLst>
      <p:ext uri="{BB962C8B-B14F-4D97-AF65-F5344CB8AC3E}">
        <p14:creationId xmlns:p14="http://schemas.microsoft.com/office/powerpoint/2010/main" val="2723703448"/>
      </p:ext>
    </p:extLst>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3">
            <a:extLst>
              <a:ext uri="{FF2B5EF4-FFF2-40B4-BE49-F238E27FC236}">
                <a16:creationId xmlns:a16="http://schemas.microsoft.com/office/drawing/2014/main" id="{D6B1B611-DB9A-470B-81C4-62F54BEDA4FA}"/>
              </a:ext>
            </a:extLst>
          </p:cNvPr>
          <p:cNvSpPr>
            <a:spLocks noGrp="1"/>
          </p:cNvSpPr>
          <p:nvPr>
            <p:ph type="dt" sz="half" idx="10"/>
          </p:nvPr>
        </p:nvSpPr>
        <p:spPr/>
        <p:txBody>
          <a:bodyPr/>
          <a:lstStyle>
            <a:lvl1pPr>
              <a:defRPr/>
            </a:lvl1pPr>
          </a:lstStyle>
          <a:p>
            <a:pPr>
              <a:defRPr/>
            </a:pPr>
            <a:fld id="{99C3F418-9675-41AA-BDB9-290FF551C260}" type="datetimeFigureOut">
              <a:rPr lang="ru-RU"/>
              <a:pPr>
                <a:defRPr/>
              </a:pPr>
              <a:t>28.01.2022</a:t>
            </a:fld>
            <a:endParaRPr lang="ru-RU"/>
          </a:p>
        </p:txBody>
      </p:sp>
      <p:sp>
        <p:nvSpPr>
          <p:cNvPr id="6" name="Нижний колонтитул 4">
            <a:extLst>
              <a:ext uri="{FF2B5EF4-FFF2-40B4-BE49-F238E27FC236}">
                <a16:creationId xmlns:a16="http://schemas.microsoft.com/office/drawing/2014/main" id="{28F0B6D3-3762-4620-BA38-888C35AB8BB8}"/>
              </a:ext>
            </a:extLst>
          </p:cNvPr>
          <p:cNvSpPr>
            <a:spLocks noGrp="1"/>
          </p:cNvSpPr>
          <p:nvPr>
            <p:ph type="ftr" sz="quarter" idx="11"/>
          </p:nvPr>
        </p:nvSpPr>
        <p:spPr/>
        <p:txBody>
          <a:bodyPr/>
          <a:lstStyle>
            <a:lvl1pPr>
              <a:defRPr/>
            </a:lvl1pPr>
          </a:lstStyle>
          <a:p>
            <a:pPr>
              <a:defRPr/>
            </a:pPr>
            <a:endParaRPr lang="ru-RU"/>
          </a:p>
        </p:txBody>
      </p:sp>
      <p:sp>
        <p:nvSpPr>
          <p:cNvPr id="7" name="Номер слайда 5">
            <a:extLst>
              <a:ext uri="{FF2B5EF4-FFF2-40B4-BE49-F238E27FC236}">
                <a16:creationId xmlns:a16="http://schemas.microsoft.com/office/drawing/2014/main" id="{A65CB834-52DF-42D1-B431-D0D2CE9980FF}"/>
              </a:ext>
            </a:extLst>
          </p:cNvPr>
          <p:cNvSpPr>
            <a:spLocks noGrp="1"/>
          </p:cNvSpPr>
          <p:nvPr>
            <p:ph type="sldNum" sz="quarter" idx="12"/>
          </p:nvPr>
        </p:nvSpPr>
        <p:spPr/>
        <p:txBody>
          <a:bodyPr/>
          <a:lstStyle>
            <a:lvl1pPr>
              <a:defRPr/>
            </a:lvl1pPr>
          </a:lstStyle>
          <a:p>
            <a:fld id="{2DB6B858-DB7A-4D67-B5CC-F216894B1A26}" type="slidenum">
              <a:rPr lang="ru-RU" altLang="en-US"/>
              <a:pPr/>
              <a:t>‹#›</a:t>
            </a:fld>
            <a:endParaRPr lang="ru-RU" altLang="en-US"/>
          </a:p>
        </p:txBody>
      </p:sp>
    </p:spTree>
    <p:extLst>
      <p:ext uri="{BB962C8B-B14F-4D97-AF65-F5344CB8AC3E}">
        <p14:creationId xmlns:p14="http://schemas.microsoft.com/office/powerpoint/2010/main" val="4176812622"/>
      </p:ext>
    </p:extLst>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1816A31F-5704-4937-9A64-DD9A60BCDB81}"/>
              </a:ext>
            </a:extLst>
          </p:cNvPr>
          <p:cNvSpPr>
            <a:spLocks noGrp="1"/>
          </p:cNvSpPr>
          <p:nvPr>
            <p:ph type="dt" sz="half" idx="10"/>
          </p:nvPr>
        </p:nvSpPr>
        <p:spPr/>
        <p:txBody>
          <a:bodyPr/>
          <a:lstStyle>
            <a:lvl1pPr>
              <a:defRPr/>
            </a:lvl1pPr>
          </a:lstStyle>
          <a:p>
            <a:pPr>
              <a:defRPr/>
            </a:pPr>
            <a:fld id="{D64E8B52-340A-4761-A80E-17CEEBE29498}" type="datetimeFigureOut">
              <a:rPr lang="ru-RU"/>
              <a:pPr>
                <a:defRPr/>
              </a:pPr>
              <a:t>28.01.2022</a:t>
            </a:fld>
            <a:endParaRPr lang="ru-RU"/>
          </a:p>
        </p:txBody>
      </p:sp>
      <p:sp>
        <p:nvSpPr>
          <p:cNvPr id="5" name="Нижний колонтитул 4">
            <a:extLst>
              <a:ext uri="{FF2B5EF4-FFF2-40B4-BE49-F238E27FC236}">
                <a16:creationId xmlns:a16="http://schemas.microsoft.com/office/drawing/2014/main" id="{972093AD-6C2C-49E4-ABE8-2402C1EF7B41}"/>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9E860B8E-7B7F-446C-B1CB-D3161823C971}"/>
              </a:ext>
            </a:extLst>
          </p:cNvPr>
          <p:cNvSpPr>
            <a:spLocks noGrp="1"/>
          </p:cNvSpPr>
          <p:nvPr>
            <p:ph type="sldNum" sz="quarter" idx="12"/>
          </p:nvPr>
        </p:nvSpPr>
        <p:spPr/>
        <p:txBody>
          <a:bodyPr/>
          <a:lstStyle>
            <a:lvl1pPr>
              <a:defRPr/>
            </a:lvl1pPr>
          </a:lstStyle>
          <a:p>
            <a:fld id="{A2D8C023-0498-40D5-96E0-83A435A884F9}" type="slidenum">
              <a:rPr lang="ru-RU" altLang="en-US"/>
              <a:pPr/>
              <a:t>‹#›</a:t>
            </a:fld>
            <a:endParaRPr lang="ru-RU" altLang="en-US"/>
          </a:p>
        </p:txBody>
      </p:sp>
    </p:spTree>
    <p:extLst>
      <p:ext uri="{BB962C8B-B14F-4D97-AF65-F5344CB8AC3E}">
        <p14:creationId xmlns:p14="http://schemas.microsoft.com/office/powerpoint/2010/main" val="3777236930"/>
      </p:ext>
    </p:extLst>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3C3836B7-4C5F-4591-BD6D-DA9614EC362C}"/>
              </a:ext>
            </a:extLst>
          </p:cNvPr>
          <p:cNvSpPr>
            <a:spLocks noGrp="1"/>
          </p:cNvSpPr>
          <p:nvPr>
            <p:ph type="dt" sz="half" idx="10"/>
          </p:nvPr>
        </p:nvSpPr>
        <p:spPr/>
        <p:txBody>
          <a:bodyPr/>
          <a:lstStyle>
            <a:lvl1pPr>
              <a:defRPr/>
            </a:lvl1pPr>
          </a:lstStyle>
          <a:p>
            <a:pPr>
              <a:defRPr/>
            </a:pPr>
            <a:fld id="{5D16D8B4-C16E-414B-9155-03A57C6A45CF}" type="datetimeFigureOut">
              <a:rPr lang="ru-RU"/>
              <a:pPr>
                <a:defRPr/>
              </a:pPr>
              <a:t>28.01.2022</a:t>
            </a:fld>
            <a:endParaRPr lang="ru-RU"/>
          </a:p>
        </p:txBody>
      </p:sp>
      <p:sp>
        <p:nvSpPr>
          <p:cNvPr id="5" name="Нижний колонтитул 4">
            <a:extLst>
              <a:ext uri="{FF2B5EF4-FFF2-40B4-BE49-F238E27FC236}">
                <a16:creationId xmlns:a16="http://schemas.microsoft.com/office/drawing/2014/main" id="{5C794748-F63F-4C60-ACB4-3F320BE1220D}"/>
              </a:ext>
            </a:extLst>
          </p:cNvPr>
          <p:cNvSpPr>
            <a:spLocks noGrp="1"/>
          </p:cNvSpPr>
          <p:nvPr>
            <p:ph type="ftr" sz="quarter" idx="11"/>
          </p:nvPr>
        </p:nvSpPr>
        <p:spPr/>
        <p:txBody>
          <a:bodyPr/>
          <a:lstStyle>
            <a:lvl1pPr>
              <a:defRPr/>
            </a:lvl1pPr>
          </a:lstStyle>
          <a:p>
            <a:pPr>
              <a:defRPr/>
            </a:pPr>
            <a:endParaRPr lang="ru-RU"/>
          </a:p>
        </p:txBody>
      </p:sp>
      <p:sp>
        <p:nvSpPr>
          <p:cNvPr id="6" name="Номер слайда 5">
            <a:extLst>
              <a:ext uri="{FF2B5EF4-FFF2-40B4-BE49-F238E27FC236}">
                <a16:creationId xmlns:a16="http://schemas.microsoft.com/office/drawing/2014/main" id="{899DB155-BFFF-456A-922A-E63BC6EEAB4A}"/>
              </a:ext>
            </a:extLst>
          </p:cNvPr>
          <p:cNvSpPr>
            <a:spLocks noGrp="1"/>
          </p:cNvSpPr>
          <p:nvPr>
            <p:ph type="sldNum" sz="quarter" idx="12"/>
          </p:nvPr>
        </p:nvSpPr>
        <p:spPr/>
        <p:txBody>
          <a:bodyPr/>
          <a:lstStyle>
            <a:lvl1pPr>
              <a:defRPr/>
            </a:lvl1pPr>
          </a:lstStyle>
          <a:p>
            <a:fld id="{5F5302C9-B40A-4CD7-A24C-AC5819F07D81}" type="slidenum">
              <a:rPr lang="ru-RU" altLang="en-US"/>
              <a:pPr/>
              <a:t>‹#›</a:t>
            </a:fld>
            <a:endParaRPr lang="ru-RU" altLang="en-US"/>
          </a:p>
        </p:txBody>
      </p:sp>
    </p:spTree>
    <p:extLst>
      <p:ext uri="{BB962C8B-B14F-4D97-AF65-F5344CB8AC3E}">
        <p14:creationId xmlns:p14="http://schemas.microsoft.com/office/powerpoint/2010/main" val="993213281"/>
      </p:ext>
    </p:extLst>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a:extLst>
              <a:ext uri="{FF2B5EF4-FFF2-40B4-BE49-F238E27FC236}">
                <a16:creationId xmlns:a16="http://schemas.microsoft.com/office/drawing/2014/main" id="{1BE3E06C-C018-455A-9148-77C0D6E3090C}"/>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en-US"/>
              <a:t>Образец заголовка</a:t>
            </a:r>
          </a:p>
        </p:txBody>
      </p:sp>
      <p:sp>
        <p:nvSpPr>
          <p:cNvPr id="1027" name="Текст 2">
            <a:extLst>
              <a:ext uri="{FF2B5EF4-FFF2-40B4-BE49-F238E27FC236}">
                <a16:creationId xmlns:a16="http://schemas.microsoft.com/office/drawing/2014/main" id="{F9916CD3-671E-43F0-A6FB-E2212569D1F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en-US"/>
              <a:t>Образец текста</a:t>
            </a:r>
          </a:p>
          <a:p>
            <a:pPr lvl="1"/>
            <a:r>
              <a:rPr lang="ru-RU" altLang="en-US"/>
              <a:t>Второй уровень</a:t>
            </a:r>
          </a:p>
          <a:p>
            <a:pPr lvl="2"/>
            <a:r>
              <a:rPr lang="ru-RU" altLang="en-US"/>
              <a:t>Третий уровень</a:t>
            </a:r>
          </a:p>
          <a:p>
            <a:pPr lvl="3"/>
            <a:r>
              <a:rPr lang="ru-RU" altLang="en-US"/>
              <a:t>Четвертый уровень</a:t>
            </a:r>
          </a:p>
          <a:p>
            <a:pPr lvl="4"/>
            <a:r>
              <a:rPr lang="ru-RU" altLang="en-US"/>
              <a:t>Пятый уровень</a:t>
            </a:r>
          </a:p>
        </p:txBody>
      </p:sp>
      <p:sp>
        <p:nvSpPr>
          <p:cNvPr id="4" name="Дата 3">
            <a:extLst>
              <a:ext uri="{FF2B5EF4-FFF2-40B4-BE49-F238E27FC236}">
                <a16:creationId xmlns:a16="http://schemas.microsoft.com/office/drawing/2014/main" id="{F7AF8BAC-3EB3-4040-AB77-B3E960C5E34D}"/>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9F17BA54-3360-45CC-AA1B-33C3B1E491B3}" type="datetimeFigureOut">
              <a:rPr lang="ru-RU"/>
              <a:pPr>
                <a:defRPr/>
              </a:pPr>
              <a:t>28.01.2022</a:t>
            </a:fld>
            <a:endParaRPr lang="ru-RU"/>
          </a:p>
        </p:txBody>
      </p:sp>
      <p:sp>
        <p:nvSpPr>
          <p:cNvPr id="5" name="Нижний колонтитул 4">
            <a:extLst>
              <a:ext uri="{FF2B5EF4-FFF2-40B4-BE49-F238E27FC236}">
                <a16:creationId xmlns:a16="http://schemas.microsoft.com/office/drawing/2014/main" id="{2C01B775-87C2-4FA0-AD9B-F7E1B2DE2DE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ru-RU"/>
          </a:p>
        </p:txBody>
      </p:sp>
      <p:sp>
        <p:nvSpPr>
          <p:cNvPr id="6" name="Номер слайда 5">
            <a:extLst>
              <a:ext uri="{FF2B5EF4-FFF2-40B4-BE49-F238E27FC236}">
                <a16:creationId xmlns:a16="http://schemas.microsoft.com/office/drawing/2014/main" id="{49D17E4A-5BA0-44C1-81E4-F6B58B00115C}"/>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0FC52AD1-A91E-4107-9FE2-7B8C9F1CEAAC}" type="slidenum">
              <a:rPr lang="ru-RU" altLang="en-US"/>
              <a:pPr/>
              <a:t>‹#›</a:t>
            </a:fld>
            <a:endParaRPr lang="ru-RU"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с двумя скругленными противолежащими углами 4">
            <a:extLst>
              <a:ext uri="{FF2B5EF4-FFF2-40B4-BE49-F238E27FC236}">
                <a16:creationId xmlns:a16="http://schemas.microsoft.com/office/drawing/2014/main" id="{11A92DCB-1B77-4E56-A242-F771CBF3AB59}"/>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2051" name="Заголовок 1">
            <a:extLst>
              <a:ext uri="{FF2B5EF4-FFF2-40B4-BE49-F238E27FC236}">
                <a16:creationId xmlns:a16="http://schemas.microsoft.com/office/drawing/2014/main" id="{C41BAD1B-2608-4613-99FA-F10B45CB433C}"/>
              </a:ext>
            </a:extLst>
          </p:cNvPr>
          <p:cNvSpPr>
            <a:spLocks noGrp="1"/>
          </p:cNvSpPr>
          <p:nvPr>
            <p:ph type="ctrTitle"/>
          </p:nvPr>
        </p:nvSpPr>
        <p:spPr>
          <a:xfrm>
            <a:off x="685800" y="981075"/>
            <a:ext cx="7772400" cy="1728788"/>
          </a:xfrm>
        </p:spPr>
        <p:txBody>
          <a:bodyPr/>
          <a:lstStyle/>
          <a:p>
            <a:pPr eaLnBrk="1" hangingPunct="1"/>
            <a:r>
              <a:rPr lang="ru-RU" altLang="en-US" sz="5400" b="1" i="1">
                <a:solidFill>
                  <a:srgbClr val="C00000"/>
                </a:solidFill>
              </a:rPr>
              <a:t> Детям о правилах дорожного движения</a:t>
            </a:r>
          </a:p>
        </p:txBody>
      </p:sp>
      <p:sp>
        <p:nvSpPr>
          <p:cNvPr id="6" name="Подзаголовок 5">
            <a:extLst>
              <a:ext uri="{FF2B5EF4-FFF2-40B4-BE49-F238E27FC236}">
                <a16:creationId xmlns:a16="http://schemas.microsoft.com/office/drawing/2014/main" id="{755D00AD-506C-4335-9D4C-A41A89F36F81}"/>
              </a:ext>
            </a:extLst>
          </p:cNvPr>
          <p:cNvSpPr>
            <a:spLocks noGrp="1"/>
          </p:cNvSpPr>
          <p:nvPr>
            <p:ph type="subTitle" idx="1"/>
          </p:nvPr>
        </p:nvSpPr>
        <p:spPr/>
        <p:txBody>
          <a:bodyPr/>
          <a:lstStyle/>
          <a:p>
            <a:pPr>
              <a:buFont typeface="Arial" charset="0"/>
              <a:buNone/>
              <a:defRPr/>
            </a:pPr>
            <a:endParaRPr lang="ru-RU" dirty="0"/>
          </a:p>
        </p:txBody>
      </p:sp>
      <p:pic>
        <p:nvPicPr>
          <p:cNvPr id="2053" name="Picture 5" descr="C:\Users\rekom\Desktop\1307198404_zh (1).jpg">
            <a:extLst>
              <a:ext uri="{FF2B5EF4-FFF2-40B4-BE49-F238E27FC236}">
                <a16:creationId xmlns:a16="http://schemas.microsoft.com/office/drawing/2014/main" id="{9027375D-E039-486A-8499-C67517FD10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2275" y="3322638"/>
            <a:ext cx="2341563"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4" name="Picture 6" descr="C:\Users\rekom\Desktop\image12432798.jpg">
            <a:extLst>
              <a:ext uri="{FF2B5EF4-FFF2-40B4-BE49-F238E27FC236}">
                <a16:creationId xmlns:a16="http://schemas.microsoft.com/office/drawing/2014/main" id="{93DFF386-1985-403E-9E71-6C4266426E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538" y="3068638"/>
            <a:ext cx="3073400" cy="265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62580610-3A73-4BA9-BFE6-735A51BFC21C}"/>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3075" name="Заголовок 1">
            <a:extLst>
              <a:ext uri="{FF2B5EF4-FFF2-40B4-BE49-F238E27FC236}">
                <a16:creationId xmlns:a16="http://schemas.microsoft.com/office/drawing/2014/main" id="{EF3F639F-A4F5-453F-A6CE-0FDC682E3C36}"/>
              </a:ext>
            </a:extLst>
          </p:cNvPr>
          <p:cNvSpPr>
            <a:spLocks noGrp="1"/>
          </p:cNvSpPr>
          <p:nvPr>
            <p:ph type="title"/>
          </p:nvPr>
        </p:nvSpPr>
        <p:spPr>
          <a:xfrm>
            <a:off x="457200" y="549275"/>
            <a:ext cx="8229600" cy="868363"/>
          </a:xfrm>
        </p:spPr>
        <p:txBody>
          <a:bodyPr/>
          <a:lstStyle/>
          <a:p>
            <a:pPr eaLnBrk="1" hangingPunct="1"/>
            <a:r>
              <a:rPr lang="ru-RU" altLang="en-US" sz="5400" b="1">
                <a:solidFill>
                  <a:srgbClr val="C00000"/>
                </a:solidFill>
              </a:rPr>
              <a:t>Участники дорожного движения</a:t>
            </a:r>
          </a:p>
        </p:txBody>
      </p:sp>
      <p:sp>
        <p:nvSpPr>
          <p:cNvPr id="3076" name="Содержимое 4">
            <a:extLst>
              <a:ext uri="{FF2B5EF4-FFF2-40B4-BE49-F238E27FC236}">
                <a16:creationId xmlns:a16="http://schemas.microsoft.com/office/drawing/2014/main" id="{BD73C7E8-4E72-4F12-B548-A7ADA7979FCC}"/>
              </a:ext>
            </a:extLst>
          </p:cNvPr>
          <p:cNvSpPr>
            <a:spLocks noGrp="1"/>
          </p:cNvSpPr>
          <p:nvPr>
            <p:ph sz="half" idx="2"/>
          </p:nvPr>
        </p:nvSpPr>
        <p:spPr/>
        <p:txBody>
          <a:bodyPr/>
          <a:lstStyle/>
          <a:p>
            <a:endParaRPr lang="ru-RU" altLang="en-US" sz="2000" b="1"/>
          </a:p>
          <a:p>
            <a:endParaRPr lang="ru-RU" altLang="en-US" sz="2000" b="1"/>
          </a:p>
          <a:p>
            <a:pPr>
              <a:buFont typeface="Arial" panose="020B0604020202020204" pitchFamily="34" charset="0"/>
              <a:buNone/>
            </a:pPr>
            <a:r>
              <a:rPr lang="ru-RU" altLang="en-US" sz="2000" b="1"/>
              <a:t>      Выйдя на улицу, вы невольно становитесь участником дорожного движения. И от того, как вы будете себя вести, зависит и дорожная обстановка в городе. </a:t>
            </a:r>
            <a:br>
              <a:rPr lang="ru-RU" altLang="en-US" sz="2000" b="1"/>
            </a:br>
            <a:endParaRPr lang="ru-RU" altLang="en-US" sz="2000" b="1"/>
          </a:p>
        </p:txBody>
      </p:sp>
      <p:pic>
        <p:nvPicPr>
          <p:cNvPr id="3077" name="Picture 6" descr="C:\Users\rekom\Desktop\pdd-5a0afe32eb651b9cd0aafb791c2fc924600-1.jpg">
            <a:extLst>
              <a:ext uri="{FF2B5EF4-FFF2-40B4-BE49-F238E27FC236}">
                <a16:creationId xmlns:a16="http://schemas.microsoft.com/office/drawing/2014/main" id="{561C3F6F-F81C-4462-8965-BBF342D2BD2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258888" y="1916113"/>
            <a:ext cx="3241675" cy="3041650"/>
          </a:xfrm>
          <a:noFill/>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A0753950-A5C1-46CE-8025-4F4B132165B9}"/>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4099" name="Заголовок 1">
            <a:extLst>
              <a:ext uri="{FF2B5EF4-FFF2-40B4-BE49-F238E27FC236}">
                <a16:creationId xmlns:a16="http://schemas.microsoft.com/office/drawing/2014/main" id="{EAD1013C-EFC4-4213-94E9-FDA26A5A46E4}"/>
              </a:ext>
            </a:extLst>
          </p:cNvPr>
          <p:cNvSpPr>
            <a:spLocks noGrp="1"/>
          </p:cNvSpPr>
          <p:nvPr>
            <p:ph type="title"/>
          </p:nvPr>
        </p:nvSpPr>
        <p:spPr/>
        <p:txBody>
          <a:bodyPr/>
          <a:lstStyle/>
          <a:p>
            <a:pPr eaLnBrk="1" hangingPunct="1"/>
            <a:r>
              <a:rPr lang="ru-RU" altLang="en-US" sz="4800" b="1" i="1">
                <a:solidFill>
                  <a:srgbClr val="C00000"/>
                </a:solidFill>
              </a:rPr>
              <a:t>  </a:t>
            </a:r>
            <a:r>
              <a:rPr lang="ru-RU" altLang="en-US" sz="5400" b="1">
                <a:solidFill>
                  <a:srgbClr val="C00000"/>
                </a:solidFill>
              </a:rPr>
              <a:t>Обязанности пешеходов</a:t>
            </a:r>
          </a:p>
        </p:txBody>
      </p:sp>
      <p:sp>
        <p:nvSpPr>
          <p:cNvPr id="4100" name="Содержимое 4">
            <a:extLst>
              <a:ext uri="{FF2B5EF4-FFF2-40B4-BE49-F238E27FC236}">
                <a16:creationId xmlns:a16="http://schemas.microsoft.com/office/drawing/2014/main" id="{33907887-000A-40BE-9E55-C61BC4D075BF}"/>
              </a:ext>
            </a:extLst>
          </p:cNvPr>
          <p:cNvSpPr>
            <a:spLocks noGrp="1"/>
          </p:cNvSpPr>
          <p:nvPr>
            <p:ph sz="half" idx="2"/>
          </p:nvPr>
        </p:nvSpPr>
        <p:spPr/>
        <p:txBody>
          <a:bodyPr/>
          <a:lstStyle/>
          <a:p>
            <a:endParaRPr lang="ru-RU" altLang="en-US" sz="2000" b="1"/>
          </a:p>
          <a:p>
            <a:endParaRPr lang="ru-RU" altLang="en-US" sz="2000" b="1"/>
          </a:p>
          <a:p>
            <a:pPr>
              <a:buFont typeface="Arial" panose="020B0604020202020204" pitchFamily="34" charset="0"/>
              <a:buNone/>
            </a:pPr>
            <a:r>
              <a:rPr lang="ru-RU" altLang="en-US" sz="2000" b="1"/>
              <a:t>      Основные обязанности пешеходов… Они совсем просты, но очень необходимы.  Уверена, что они вам пригодятся в жизни.</a:t>
            </a:r>
          </a:p>
          <a:p>
            <a:pPr>
              <a:buFont typeface="Arial" panose="020B0604020202020204" pitchFamily="34" charset="0"/>
              <a:buNone/>
            </a:pPr>
            <a:r>
              <a:rPr lang="ru-RU" altLang="en-US" sz="2000" b="1"/>
              <a:t>      Запомните:</a:t>
            </a:r>
            <a:br>
              <a:rPr lang="ru-RU" altLang="en-US" sz="2000" b="1"/>
            </a:br>
            <a:endParaRPr lang="ru-RU" altLang="en-US" sz="2000" b="1"/>
          </a:p>
        </p:txBody>
      </p:sp>
      <p:pic>
        <p:nvPicPr>
          <p:cNvPr id="4101" name="Picture 6" descr="C:\Users\rekom\Desktop\drive7.jpg">
            <a:extLst>
              <a:ext uri="{FF2B5EF4-FFF2-40B4-BE49-F238E27FC236}">
                <a16:creationId xmlns:a16="http://schemas.microsoft.com/office/drawing/2014/main" id="{67448235-80B8-44A7-9D42-9A5E38CB5AAA}"/>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55650" y="2205038"/>
            <a:ext cx="3810000" cy="2552700"/>
          </a:xfrm>
          <a:noFill/>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53136EB5-F49D-446E-A49D-3C77F944E80A}"/>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5123" name="Заголовок 1">
            <a:extLst>
              <a:ext uri="{FF2B5EF4-FFF2-40B4-BE49-F238E27FC236}">
                <a16:creationId xmlns:a16="http://schemas.microsoft.com/office/drawing/2014/main" id="{E7F5D1C1-168A-48C2-8C7A-15537B07E78C}"/>
              </a:ext>
            </a:extLst>
          </p:cNvPr>
          <p:cNvSpPr>
            <a:spLocks noGrp="1"/>
          </p:cNvSpPr>
          <p:nvPr>
            <p:ph type="title"/>
          </p:nvPr>
        </p:nvSpPr>
        <p:spPr/>
        <p:txBody>
          <a:bodyPr/>
          <a:lstStyle/>
          <a:p>
            <a:pPr eaLnBrk="1" hangingPunct="1"/>
            <a:r>
              <a:rPr lang="ru-RU" altLang="en-US" sz="4800" b="1" i="1">
                <a:solidFill>
                  <a:srgbClr val="C00000"/>
                </a:solidFill>
              </a:rPr>
              <a:t>  Пешеходы</a:t>
            </a:r>
          </a:p>
        </p:txBody>
      </p:sp>
      <p:sp>
        <p:nvSpPr>
          <p:cNvPr id="5124" name="Содержимое 4">
            <a:extLst>
              <a:ext uri="{FF2B5EF4-FFF2-40B4-BE49-F238E27FC236}">
                <a16:creationId xmlns:a16="http://schemas.microsoft.com/office/drawing/2014/main" id="{8E8860C3-BBD1-4E04-96B5-75778CF1C8CF}"/>
              </a:ext>
            </a:extLst>
          </p:cNvPr>
          <p:cNvSpPr>
            <a:spLocks noGrp="1"/>
          </p:cNvSpPr>
          <p:nvPr>
            <p:ph sz="half" idx="2"/>
          </p:nvPr>
        </p:nvSpPr>
        <p:spPr/>
        <p:txBody>
          <a:bodyPr/>
          <a:lstStyle/>
          <a:p>
            <a:pPr>
              <a:buFont typeface="Arial" panose="020B0604020202020204" pitchFamily="34" charset="0"/>
              <a:buNone/>
            </a:pPr>
            <a:r>
              <a:rPr lang="ru-RU" altLang="en-US" sz="2000" b="1"/>
              <a:t>      Пешеходы  должны ходить по тротуарам и пешеходным, дорожкам. Если тротуар, пешеходная дорожка, обочина, велосипедная дорожка отсутствуют или движение по ним невозможно, разрешается идти по краю проезжей части в один ряд.</a:t>
            </a:r>
          </a:p>
          <a:p>
            <a:endParaRPr lang="ru-RU" altLang="en-US" sz="2000" b="1"/>
          </a:p>
        </p:txBody>
      </p:sp>
      <p:pic>
        <p:nvPicPr>
          <p:cNvPr id="5125" name="Picture 6" descr="C:\Users\rekom\Desktop\5539998.JPG">
            <a:extLst>
              <a:ext uri="{FF2B5EF4-FFF2-40B4-BE49-F238E27FC236}">
                <a16:creationId xmlns:a16="http://schemas.microsoft.com/office/drawing/2014/main" id="{4065EB7B-8085-41B3-AD0C-7C8D2DB1784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55650" y="1844675"/>
            <a:ext cx="4038600" cy="2686050"/>
          </a:xfrm>
          <a:noFill/>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3657F832-DF50-4969-BAF7-D44CEE309FC5}"/>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6147" name="Заголовок 1">
            <a:extLst>
              <a:ext uri="{FF2B5EF4-FFF2-40B4-BE49-F238E27FC236}">
                <a16:creationId xmlns:a16="http://schemas.microsoft.com/office/drawing/2014/main" id="{8FA793A6-2755-426B-8EA5-6932982CF487}"/>
              </a:ext>
            </a:extLst>
          </p:cNvPr>
          <p:cNvSpPr>
            <a:spLocks noGrp="1"/>
          </p:cNvSpPr>
          <p:nvPr>
            <p:ph type="title"/>
          </p:nvPr>
        </p:nvSpPr>
        <p:spPr/>
        <p:txBody>
          <a:bodyPr/>
          <a:lstStyle/>
          <a:p>
            <a:pPr eaLnBrk="1" hangingPunct="1"/>
            <a:r>
              <a:rPr lang="ru-RU" altLang="en-US" sz="4800" b="1">
                <a:solidFill>
                  <a:srgbClr val="C00000"/>
                </a:solidFill>
              </a:rPr>
              <a:t>     Вне населенных пунктов</a:t>
            </a:r>
            <a:endParaRPr lang="ru-RU" altLang="en-US" sz="4800" b="1" i="1">
              <a:solidFill>
                <a:srgbClr val="C00000"/>
              </a:solidFill>
            </a:endParaRPr>
          </a:p>
        </p:txBody>
      </p:sp>
      <p:sp>
        <p:nvSpPr>
          <p:cNvPr id="6148" name="Содержимое 4">
            <a:extLst>
              <a:ext uri="{FF2B5EF4-FFF2-40B4-BE49-F238E27FC236}">
                <a16:creationId xmlns:a16="http://schemas.microsoft.com/office/drawing/2014/main" id="{AB10B813-61F6-4116-B8FD-0F1EF1BAE6EC}"/>
              </a:ext>
            </a:extLst>
          </p:cNvPr>
          <p:cNvSpPr>
            <a:spLocks noGrp="1"/>
          </p:cNvSpPr>
          <p:nvPr>
            <p:ph sz="half" idx="2"/>
          </p:nvPr>
        </p:nvSpPr>
        <p:spPr/>
        <p:txBody>
          <a:bodyPr/>
          <a:lstStyle/>
          <a:p>
            <a:endParaRPr lang="ru-RU" altLang="en-US" sz="2000" b="1"/>
          </a:p>
          <a:p>
            <a:endParaRPr lang="ru-RU" altLang="en-US" sz="2000" b="1"/>
          </a:p>
          <a:p>
            <a:pPr>
              <a:buFont typeface="Arial" panose="020B0604020202020204" pitchFamily="34" charset="0"/>
              <a:buNone/>
            </a:pPr>
            <a:r>
              <a:rPr lang="ru-RU" altLang="en-US" sz="2000" b="1"/>
              <a:t>      Вне населенных пунктов пешеходы должны идти навстречу движению транспортных средств.</a:t>
            </a:r>
            <a:br>
              <a:rPr lang="ru-RU" altLang="en-US" sz="2000" b="1"/>
            </a:br>
            <a:endParaRPr lang="ru-RU" altLang="en-US" sz="2000" b="1"/>
          </a:p>
        </p:txBody>
      </p:sp>
      <p:pic>
        <p:nvPicPr>
          <p:cNvPr id="6149" name="Picture 6" descr="C:\Users\rekom\Desktop\1.jpg">
            <a:extLst>
              <a:ext uri="{FF2B5EF4-FFF2-40B4-BE49-F238E27FC236}">
                <a16:creationId xmlns:a16="http://schemas.microsoft.com/office/drawing/2014/main" id="{A7B72197-11B6-4585-A1B6-72F7E619531C}"/>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84213" y="1916113"/>
            <a:ext cx="4038600" cy="2833687"/>
          </a:xfrm>
          <a:noFill/>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0E23E6D0-2DBE-41EA-B658-DD5896F17834}"/>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7171" name="Заголовок 1">
            <a:extLst>
              <a:ext uri="{FF2B5EF4-FFF2-40B4-BE49-F238E27FC236}">
                <a16:creationId xmlns:a16="http://schemas.microsoft.com/office/drawing/2014/main" id="{1AEDDAD6-273E-4840-9C38-272F1AB55D6B}"/>
              </a:ext>
            </a:extLst>
          </p:cNvPr>
          <p:cNvSpPr>
            <a:spLocks noGrp="1"/>
          </p:cNvSpPr>
          <p:nvPr>
            <p:ph type="title"/>
          </p:nvPr>
        </p:nvSpPr>
        <p:spPr/>
        <p:txBody>
          <a:bodyPr/>
          <a:lstStyle/>
          <a:p>
            <a:pPr eaLnBrk="1" hangingPunct="1"/>
            <a:r>
              <a:rPr lang="ru-RU" altLang="en-US" sz="4800" b="1">
                <a:solidFill>
                  <a:srgbClr val="C00000"/>
                </a:solidFill>
              </a:rPr>
              <a:t>      Проезжая часть</a:t>
            </a:r>
          </a:p>
        </p:txBody>
      </p:sp>
      <p:sp>
        <p:nvSpPr>
          <p:cNvPr id="7172" name="Содержимое 4">
            <a:extLst>
              <a:ext uri="{FF2B5EF4-FFF2-40B4-BE49-F238E27FC236}">
                <a16:creationId xmlns:a16="http://schemas.microsoft.com/office/drawing/2014/main" id="{74840EB9-B5AE-4FD7-8DE5-38FDF62D0553}"/>
              </a:ext>
            </a:extLst>
          </p:cNvPr>
          <p:cNvSpPr>
            <a:spLocks noGrp="1"/>
          </p:cNvSpPr>
          <p:nvPr>
            <p:ph sz="half" idx="2"/>
          </p:nvPr>
        </p:nvSpPr>
        <p:spPr/>
        <p:txBody>
          <a:bodyPr/>
          <a:lstStyle/>
          <a:p>
            <a:endParaRPr lang="ru-RU" altLang="en-US" sz="2000" b="1"/>
          </a:p>
          <a:p>
            <a:pPr>
              <a:buFont typeface="Arial" panose="020B0604020202020204" pitchFamily="34" charset="0"/>
              <a:buNone/>
            </a:pPr>
            <a:r>
              <a:rPr lang="ru-RU" altLang="en-US" sz="2000" b="1"/>
              <a:t>      Помните: проезжая часть — место напряженной работы водителя. Ваше появление на пути движущегося транспорта затрудняет работу водителей и может создать аварийную обстановку.</a:t>
            </a:r>
            <a:br>
              <a:rPr lang="ru-RU" altLang="en-US"/>
            </a:br>
            <a:endParaRPr lang="ru-RU" altLang="en-US"/>
          </a:p>
        </p:txBody>
      </p:sp>
      <p:pic>
        <p:nvPicPr>
          <p:cNvPr id="7173" name="Picture 6" descr="C:\Users\rekom\Desktop\9164f1b3cd6fa235a4163826cefe0598.jpg">
            <a:extLst>
              <a:ext uri="{FF2B5EF4-FFF2-40B4-BE49-F238E27FC236}">
                <a16:creationId xmlns:a16="http://schemas.microsoft.com/office/drawing/2014/main" id="{7C38123B-6E37-4E0F-B2B0-FCC6E5BEA89D}"/>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187450" y="1773238"/>
            <a:ext cx="3441700" cy="2581275"/>
          </a:xfrm>
          <a:noFill/>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3AA8294D-FB88-4EED-82BA-C7FF07647E13}"/>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8195" name="Заголовок 1">
            <a:extLst>
              <a:ext uri="{FF2B5EF4-FFF2-40B4-BE49-F238E27FC236}">
                <a16:creationId xmlns:a16="http://schemas.microsoft.com/office/drawing/2014/main" id="{E619A474-7E96-44CA-93D8-BB642897FA2D}"/>
              </a:ext>
            </a:extLst>
          </p:cNvPr>
          <p:cNvSpPr>
            <a:spLocks noGrp="1"/>
          </p:cNvSpPr>
          <p:nvPr>
            <p:ph type="title"/>
          </p:nvPr>
        </p:nvSpPr>
        <p:spPr/>
        <p:txBody>
          <a:bodyPr/>
          <a:lstStyle/>
          <a:p>
            <a:pPr eaLnBrk="1" hangingPunct="1"/>
            <a:r>
              <a:rPr lang="ru-RU" altLang="en-US" sz="4800" b="1">
                <a:solidFill>
                  <a:srgbClr val="C00000"/>
                </a:solidFill>
              </a:rPr>
              <a:t>     Пешеходный переход</a:t>
            </a:r>
          </a:p>
        </p:txBody>
      </p:sp>
      <p:sp>
        <p:nvSpPr>
          <p:cNvPr id="8196" name="Содержимое 4">
            <a:extLst>
              <a:ext uri="{FF2B5EF4-FFF2-40B4-BE49-F238E27FC236}">
                <a16:creationId xmlns:a16="http://schemas.microsoft.com/office/drawing/2014/main" id="{F6E471B5-E139-4182-8622-75D33558E147}"/>
              </a:ext>
            </a:extLst>
          </p:cNvPr>
          <p:cNvSpPr>
            <a:spLocks noGrp="1"/>
          </p:cNvSpPr>
          <p:nvPr>
            <p:ph sz="half" idx="2"/>
          </p:nvPr>
        </p:nvSpPr>
        <p:spPr/>
        <p:txBody>
          <a:bodyPr/>
          <a:lstStyle/>
          <a:p>
            <a:endParaRPr lang="ru-RU" altLang="en-US" sz="2000" b="1"/>
          </a:p>
          <a:p>
            <a:endParaRPr lang="ru-RU" altLang="en-US" sz="2000" b="1"/>
          </a:p>
          <a:p>
            <a:pPr>
              <a:buFont typeface="Arial" panose="020B0604020202020204" pitchFamily="34" charset="0"/>
              <a:buNone/>
            </a:pPr>
            <a:r>
              <a:rPr lang="ru-RU" altLang="en-US" sz="2000" b="1"/>
              <a:t>      Переходить дорогу пешеходы должны по подземным переходам, в местах, обозначенных разметкой или знаками "Пешеходный переход".</a:t>
            </a:r>
            <a:br>
              <a:rPr lang="ru-RU" altLang="en-US" sz="2000" b="1"/>
            </a:br>
            <a:endParaRPr lang="ru-RU" altLang="en-US" sz="2000" b="1"/>
          </a:p>
        </p:txBody>
      </p:sp>
      <p:pic>
        <p:nvPicPr>
          <p:cNvPr id="8197" name="Picture 6" descr="C:\Users\rekom\Desktop\3.jpg">
            <a:extLst>
              <a:ext uri="{FF2B5EF4-FFF2-40B4-BE49-F238E27FC236}">
                <a16:creationId xmlns:a16="http://schemas.microsoft.com/office/drawing/2014/main" id="{7DF7D97C-C677-412D-A3F0-F435E8B8195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55650" y="1989138"/>
            <a:ext cx="4038600" cy="2871787"/>
          </a:xfrm>
          <a:noFill/>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4022218D-7226-4D8B-9193-DDECA6B216E6}"/>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9219" name="Заголовок 1">
            <a:extLst>
              <a:ext uri="{FF2B5EF4-FFF2-40B4-BE49-F238E27FC236}">
                <a16:creationId xmlns:a16="http://schemas.microsoft.com/office/drawing/2014/main" id="{17243271-C799-4DB9-9F35-5EA91432DED1}"/>
              </a:ext>
            </a:extLst>
          </p:cNvPr>
          <p:cNvSpPr>
            <a:spLocks noGrp="1"/>
          </p:cNvSpPr>
          <p:nvPr>
            <p:ph type="title"/>
          </p:nvPr>
        </p:nvSpPr>
        <p:spPr/>
        <p:txBody>
          <a:bodyPr/>
          <a:lstStyle/>
          <a:p>
            <a:pPr eaLnBrk="1" hangingPunct="1"/>
            <a:r>
              <a:rPr lang="ru-RU" altLang="en-US" sz="4800" b="1">
                <a:solidFill>
                  <a:srgbClr val="C00000"/>
                </a:solidFill>
              </a:rPr>
              <a:t>    Пешеходный переход</a:t>
            </a:r>
            <a:endParaRPr lang="ru-RU" altLang="en-US" sz="4800" b="1" i="1"/>
          </a:p>
        </p:txBody>
      </p:sp>
      <p:sp>
        <p:nvSpPr>
          <p:cNvPr id="9220" name="Содержимое 4">
            <a:extLst>
              <a:ext uri="{FF2B5EF4-FFF2-40B4-BE49-F238E27FC236}">
                <a16:creationId xmlns:a16="http://schemas.microsoft.com/office/drawing/2014/main" id="{7257EDBD-217D-4135-8AE6-6E98E2132F6B}"/>
              </a:ext>
            </a:extLst>
          </p:cNvPr>
          <p:cNvSpPr>
            <a:spLocks noGrp="1"/>
          </p:cNvSpPr>
          <p:nvPr>
            <p:ph sz="half" idx="2"/>
          </p:nvPr>
        </p:nvSpPr>
        <p:spPr/>
        <p:txBody>
          <a:bodyPr/>
          <a:lstStyle/>
          <a:p>
            <a:endParaRPr lang="ru-RU" altLang="en-US" sz="2000" b="1"/>
          </a:p>
          <a:p>
            <a:pPr>
              <a:buFont typeface="Arial" panose="020B0604020202020204" pitchFamily="34" charset="0"/>
              <a:buNone/>
            </a:pPr>
            <a:r>
              <a:rPr lang="ru-RU" altLang="en-US" sz="2000" b="1"/>
              <a:t>      Вступив на проезжую часть, где" есть пешеходный переход, пешеходы получают преимущество перед транспортом, то есть право на первоочередное движение, но нельзя злоупотреблять этим правом.</a:t>
            </a:r>
            <a:br>
              <a:rPr lang="ru-RU" altLang="en-US" sz="2000" b="1"/>
            </a:br>
            <a:endParaRPr lang="ru-RU" altLang="en-US" sz="2000" b="1"/>
          </a:p>
        </p:txBody>
      </p:sp>
      <p:pic>
        <p:nvPicPr>
          <p:cNvPr id="9221" name="Picture 6" descr="C:\Users\rekom\Desktop\10.jpg">
            <a:extLst>
              <a:ext uri="{FF2B5EF4-FFF2-40B4-BE49-F238E27FC236}">
                <a16:creationId xmlns:a16="http://schemas.microsoft.com/office/drawing/2014/main" id="{B527461D-8C1C-4AF6-8F5A-916DCE34948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55650" y="1989138"/>
            <a:ext cx="4038600" cy="2611437"/>
          </a:xfrm>
          <a:noFill/>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97336D66-D6FB-464B-88D2-4B70A282B6BA}"/>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10243" name="Заголовок 1">
            <a:extLst>
              <a:ext uri="{FF2B5EF4-FFF2-40B4-BE49-F238E27FC236}">
                <a16:creationId xmlns:a16="http://schemas.microsoft.com/office/drawing/2014/main" id="{1885F5C4-7FA3-41DE-9A00-32558452CCB1}"/>
              </a:ext>
            </a:extLst>
          </p:cNvPr>
          <p:cNvSpPr>
            <a:spLocks noGrp="1"/>
          </p:cNvSpPr>
          <p:nvPr>
            <p:ph type="title"/>
          </p:nvPr>
        </p:nvSpPr>
        <p:spPr/>
        <p:txBody>
          <a:bodyPr/>
          <a:lstStyle/>
          <a:p>
            <a:pPr eaLnBrk="1" hangingPunct="1"/>
            <a:r>
              <a:rPr lang="ru-RU" altLang="en-US" sz="4800" b="1">
                <a:solidFill>
                  <a:srgbClr val="C00000"/>
                </a:solidFill>
              </a:rPr>
              <a:t>   Переход дороги</a:t>
            </a:r>
          </a:p>
        </p:txBody>
      </p:sp>
      <p:sp>
        <p:nvSpPr>
          <p:cNvPr id="10244" name="Содержимое 4">
            <a:extLst>
              <a:ext uri="{FF2B5EF4-FFF2-40B4-BE49-F238E27FC236}">
                <a16:creationId xmlns:a16="http://schemas.microsoft.com/office/drawing/2014/main" id="{AC2F14FF-539E-4887-B8F1-4D4F698430C1}"/>
              </a:ext>
            </a:extLst>
          </p:cNvPr>
          <p:cNvSpPr>
            <a:spLocks noGrp="1"/>
          </p:cNvSpPr>
          <p:nvPr>
            <p:ph sz="half" idx="2"/>
          </p:nvPr>
        </p:nvSpPr>
        <p:spPr/>
        <p:txBody>
          <a:bodyPr/>
          <a:lstStyle/>
          <a:p>
            <a:pPr>
              <a:buFont typeface="Arial" panose="020B0604020202020204" pitchFamily="34" charset="0"/>
              <a:buNone/>
            </a:pPr>
            <a:r>
              <a:rPr lang="ru-RU" altLang="en-US" sz="2000" b="1"/>
              <a:t>      </a:t>
            </a:r>
          </a:p>
          <a:p>
            <a:pPr>
              <a:buFont typeface="Arial" panose="020B0604020202020204" pitchFamily="34" charset="0"/>
              <a:buNone/>
            </a:pPr>
            <a:r>
              <a:rPr lang="ru-RU" altLang="en-US" sz="2000" b="1"/>
              <a:t>      На участках дорог, где отсутствуют обозначенные пешеходные переходы; переходить дорогу разрешается на перекрестках по линии тротуаров или обочин, а между ними — под прямым углом в местах, где она хорошо просматривается.</a:t>
            </a:r>
            <a:br>
              <a:rPr lang="ru-RU" altLang="en-US" sz="2000" b="1"/>
            </a:br>
            <a:endParaRPr lang="ru-RU" altLang="en-US" sz="2000" b="1"/>
          </a:p>
        </p:txBody>
      </p:sp>
      <p:pic>
        <p:nvPicPr>
          <p:cNvPr id="10245" name="Picture 6" descr="C:\Users\rekom\Desktop\12.jpg">
            <a:extLst>
              <a:ext uri="{FF2B5EF4-FFF2-40B4-BE49-F238E27FC236}">
                <a16:creationId xmlns:a16="http://schemas.microsoft.com/office/drawing/2014/main" id="{5A8C672D-8D6D-4171-AD71-8642CE8031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2938" y="1928813"/>
            <a:ext cx="403860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C9D8A46E-ED7D-4815-A046-3A0AB2B4F6DA}"/>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11267" name="Заголовок 1">
            <a:extLst>
              <a:ext uri="{FF2B5EF4-FFF2-40B4-BE49-F238E27FC236}">
                <a16:creationId xmlns:a16="http://schemas.microsoft.com/office/drawing/2014/main" id="{C04581E2-D4BC-4151-B67E-80DE5F945235}"/>
              </a:ext>
            </a:extLst>
          </p:cNvPr>
          <p:cNvSpPr>
            <a:spLocks noGrp="1"/>
          </p:cNvSpPr>
          <p:nvPr>
            <p:ph type="title"/>
          </p:nvPr>
        </p:nvSpPr>
        <p:spPr/>
        <p:txBody>
          <a:bodyPr/>
          <a:lstStyle/>
          <a:p>
            <a:pPr eaLnBrk="1" hangingPunct="1"/>
            <a:r>
              <a:rPr lang="ru-RU" altLang="en-US" sz="4800" b="1">
                <a:solidFill>
                  <a:srgbClr val="C00000"/>
                </a:solidFill>
              </a:rPr>
              <a:t>     Проезжая часть</a:t>
            </a:r>
          </a:p>
        </p:txBody>
      </p:sp>
      <p:sp>
        <p:nvSpPr>
          <p:cNvPr id="11268" name="Содержимое 4">
            <a:extLst>
              <a:ext uri="{FF2B5EF4-FFF2-40B4-BE49-F238E27FC236}">
                <a16:creationId xmlns:a16="http://schemas.microsoft.com/office/drawing/2014/main" id="{44166076-DB3A-4D2B-A175-5572A82EB88B}"/>
              </a:ext>
            </a:extLst>
          </p:cNvPr>
          <p:cNvSpPr>
            <a:spLocks noGrp="1"/>
          </p:cNvSpPr>
          <p:nvPr>
            <p:ph sz="half" idx="2"/>
          </p:nvPr>
        </p:nvSpPr>
        <p:spPr/>
        <p:txBody>
          <a:bodyPr/>
          <a:lstStyle/>
          <a:p>
            <a:endParaRPr lang="ru-RU" altLang="en-US" sz="2000" b="1"/>
          </a:p>
          <a:p>
            <a:pPr>
              <a:buFont typeface="Arial" panose="020B0604020202020204" pitchFamily="34" charset="0"/>
              <a:buNone/>
            </a:pPr>
            <a:r>
              <a:rPr lang="ru-RU" altLang="en-US" sz="2000" b="1"/>
              <a:t>      Опасно выходить на проезжую часть в местах с ограниченной видимостью. Не пытайтесь переходить проезжую часть около стоящего транспорта.</a:t>
            </a:r>
            <a:br>
              <a:rPr lang="ru-RU" altLang="en-US" sz="2000" b="1"/>
            </a:br>
            <a:endParaRPr lang="ru-RU" altLang="en-US" sz="2000" b="1"/>
          </a:p>
        </p:txBody>
      </p:sp>
      <p:pic>
        <p:nvPicPr>
          <p:cNvPr id="11269" name="Picture 6" descr="C:\Users\rekom\Desktop\7.jpg">
            <a:extLst>
              <a:ext uri="{FF2B5EF4-FFF2-40B4-BE49-F238E27FC236}">
                <a16:creationId xmlns:a16="http://schemas.microsoft.com/office/drawing/2014/main" id="{E3833A77-4FC4-4FAC-8773-12623E6559C0}"/>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14375" y="1785938"/>
            <a:ext cx="4038600" cy="2617787"/>
          </a:xfrm>
          <a:noFill/>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797A2DB4-153D-4340-8DFF-34924915CADD}"/>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12291" name="Заголовок 1">
            <a:extLst>
              <a:ext uri="{FF2B5EF4-FFF2-40B4-BE49-F238E27FC236}">
                <a16:creationId xmlns:a16="http://schemas.microsoft.com/office/drawing/2014/main" id="{DAED4967-FB0D-44BD-A1E6-F9419FBC9774}"/>
              </a:ext>
            </a:extLst>
          </p:cNvPr>
          <p:cNvSpPr>
            <a:spLocks noGrp="1"/>
          </p:cNvSpPr>
          <p:nvPr>
            <p:ph type="title"/>
          </p:nvPr>
        </p:nvSpPr>
        <p:spPr/>
        <p:txBody>
          <a:bodyPr/>
          <a:lstStyle/>
          <a:p>
            <a:pPr eaLnBrk="1" hangingPunct="1"/>
            <a:r>
              <a:rPr lang="ru-RU" altLang="en-US" sz="4800" b="1">
                <a:solidFill>
                  <a:srgbClr val="C00000"/>
                </a:solidFill>
              </a:rPr>
              <a:t>      Светофор</a:t>
            </a:r>
          </a:p>
        </p:txBody>
      </p:sp>
      <p:sp>
        <p:nvSpPr>
          <p:cNvPr id="12292" name="Содержимое 4">
            <a:extLst>
              <a:ext uri="{FF2B5EF4-FFF2-40B4-BE49-F238E27FC236}">
                <a16:creationId xmlns:a16="http://schemas.microsoft.com/office/drawing/2014/main" id="{8CF2B74A-D122-43FE-9A71-709D806B1517}"/>
              </a:ext>
            </a:extLst>
          </p:cNvPr>
          <p:cNvSpPr>
            <a:spLocks noGrp="1"/>
          </p:cNvSpPr>
          <p:nvPr>
            <p:ph sz="half" idx="2"/>
          </p:nvPr>
        </p:nvSpPr>
        <p:spPr/>
        <p:txBody>
          <a:bodyPr/>
          <a:lstStyle/>
          <a:p>
            <a:pPr>
              <a:buFont typeface="Arial" panose="020B0604020202020204" pitchFamily="34" charset="0"/>
              <a:buNone/>
            </a:pPr>
            <a:r>
              <a:rPr lang="ru-RU" altLang="en-US" sz="2000" b="1"/>
              <a:t>      В местах, где движение регулируется, пешеходы обязаны руководствоваться сигналами регулировщика или светофора. Прежде чем начать переход, посмотрите на светофор. Если горит красный сигнал, нужно остановиться независимо от того, есть приближающийся транспорт или нет.</a:t>
            </a:r>
          </a:p>
          <a:p>
            <a:pPr>
              <a:buFont typeface="Arial" panose="020B0604020202020204" pitchFamily="34" charset="0"/>
              <a:buNone/>
            </a:pPr>
            <a:endParaRPr lang="ru-RU" altLang="en-US" sz="2000" b="1"/>
          </a:p>
        </p:txBody>
      </p:sp>
      <p:pic>
        <p:nvPicPr>
          <p:cNvPr id="12293" name="Picture 6" descr="C:\Users\rekom\Desktop\Pravila_lico.jpg">
            <a:extLst>
              <a:ext uri="{FF2B5EF4-FFF2-40B4-BE49-F238E27FC236}">
                <a16:creationId xmlns:a16="http://schemas.microsoft.com/office/drawing/2014/main" id="{021D42AB-9449-4787-AF21-0AEE16AF78B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971550" y="1268413"/>
            <a:ext cx="3611563" cy="4525962"/>
          </a:xfrm>
          <a:noFill/>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717A0D09-755F-4516-BD89-6E125C7018EA}"/>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13315" name="Заголовок 1">
            <a:extLst>
              <a:ext uri="{FF2B5EF4-FFF2-40B4-BE49-F238E27FC236}">
                <a16:creationId xmlns:a16="http://schemas.microsoft.com/office/drawing/2014/main" id="{12C5779F-C62E-461D-98C5-F07C02F1324D}"/>
              </a:ext>
            </a:extLst>
          </p:cNvPr>
          <p:cNvSpPr>
            <a:spLocks noGrp="1"/>
          </p:cNvSpPr>
          <p:nvPr>
            <p:ph type="title"/>
          </p:nvPr>
        </p:nvSpPr>
        <p:spPr/>
        <p:txBody>
          <a:bodyPr/>
          <a:lstStyle/>
          <a:p>
            <a:pPr eaLnBrk="1" hangingPunct="1"/>
            <a:r>
              <a:rPr lang="ru-RU" altLang="en-US" sz="4800" b="1">
                <a:solidFill>
                  <a:srgbClr val="C00000"/>
                </a:solidFill>
              </a:rPr>
              <a:t>   Островок безопасности</a:t>
            </a:r>
          </a:p>
        </p:txBody>
      </p:sp>
      <p:sp>
        <p:nvSpPr>
          <p:cNvPr id="13316" name="Содержимое 4">
            <a:extLst>
              <a:ext uri="{FF2B5EF4-FFF2-40B4-BE49-F238E27FC236}">
                <a16:creationId xmlns:a16="http://schemas.microsoft.com/office/drawing/2014/main" id="{29D7FD60-6D25-47E8-8186-B790AA6E65AF}"/>
              </a:ext>
            </a:extLst>
          </p:cNvPr>
          <p:cNvSpPr>
            <a:spLocks noGrp="1"/>
          </p:cNvSpPr>
          <p:nvPr>
            <p:ph sz="half" idx="2"/>
          </p:nvPr>
        </p:nvSpPr>
        <p:spPr>
          <a:xfrm>
            <a:off x="4648200" y="1268413"/>
            <a:ext cx="4038600" cy="4857750"/>
          </a:xfrm>
        </p:spPr>
        <p:txBody>
          <a:bodyPr/>
          <a:lstStyle/>
          <a:p>
            <a:pPr>
              <a:buFont typeface="Arial" panose="020B0604020202020204" pitchFamily="34" charset="0"/>
              <a:buNone/>
            </a:pPr>
            <a:r>
              <a:rPr lang="ru-RU" altLang="en-US"/>
              <a:t>    </a:t>
            </a:r>
            <a:r>
              <a:rPr lang="ru-RU" altLang="en-US" sz="2000" b="1"/>
              <a:t>Начинать переход можно только при зеленом сигнале светофора. Убедившись, что водители остановились, можно начинать движение через проезжую часть. Если вы не успели закончить переход по разрешающему сигналу, не волнуйтесь. В зависимости от обстановки, вы можете закончить переход или остановиться на островке безопасности, а при его отсутствии — на середине проезжей части.</a:t>
            </a:r>
            <a:br>
              <a:rPr lang="ru-RU" altLang="en-US" sz="2000" b="1"/>
            </a:br>
            <a:endParaRPr lang="ru-RU" altLang="en-US" sz="2000" b="1"/>
          </a:p>
        </p:txBody>
      </p:sp>
      <p:pic>
        <p:nvPicPr>
          <p:cNvPr id="13317" name="Picture 6" descr="C:\Users\rekom\Desktop\973f7e2a3b93.jpg">
            <a:extLst>
              <a:ext uri="{FF2B5EF4-FFF2-40B4-BE49-F238E27FC236}">
                <a16:creationId xmlns:a16="http://schemas.microsoft.com/office/drawing/2014/main" id="{BFECEC4B-D4E3-4134-98FC-D14B6AEC047E}"/>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611188" y="1773238"/>
            <a:ext cx="4038600" cy="3589337"/>
          </a:xfrm>
          <a:noFill/>
        </p:spPr>
      </p:pic>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295AD511-6847-454A-B21D-ADE6925B3CDA}"/>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14339" name="Заголовок 1">
            <a:extLst>
              <a:ext uri="{FF2B5EF4-FFF2-40B4-BE49-F238E27FC236}">
                <a16:creationId xmlns:a16="http://schemas.microsoft.com/office/drawing/2014/main" id="{17DF3743-EB43-4819-93ED-2323F702F970}"/>
              </a:ext>
            </a:extLst>
          </p:cNvPr>
          <p:cNvSpPr>
            <a:spLocks noGrp="1"/>
          </p:cNvSpPr>
          <p:nvPr>
            <p:ph type="title"/>
          </p:nvPr>
        </p:nvSpPr>
        <p:spPr/>
        <p:txBody>
          <a:bodyPr/>
          <a:lstStyle/>
          <a:p>
            <a:pPr eaLnBrk="1" hangingPunct="1"/>
            <a:r>
              <a:rPr lang="ru-RU" altLang="en-US" sz="4800" b="1">
                <a:solidFill>
                  <a:srgbClr val="C00000"/>
                </a:solidFill>
              </a:rPr>
              <a:t>    Близко идущий транспорт</a:t>
            </a:r>
          </a:p>
        </p:txBody>
      </p:sp>
      <p:sp>
        <p:nvSpPr>
          <p:cNvPr id="14340" name="Содержимое 4">
            <a:extLst>
              <a:ext uri="{FF2B5EF4-FFF2-40B4-BE49-F238E27FC236}">
                <a16:creationId xmlns:a16="http://schemas.microsoft.com/office/drawing/2014/main" id="{7114BC47-1E07-4971-AA7B-DC84CBC06868}"/>
              </a:ext>
            </a:extLst>
          </p:cNvPr>
          <p:cNvSpPr>
            <a:spLocks noGrp="1"/>
          </p:cNvSpPr>
          <p:nvPr>
            <p:ph sz="half" idx="2"/>
          </p:nvPr>
        </p:nvSpPr>
        <p:spPr/>
        <p:txBody>
          <a:bodyPr/>
          <a:lstStyle/>
          <a:p>
            <a:pPr>
              <a:buFont typeface="Arial" panose="020B0604020202020204" pitchFamily="34" charset="0"/>
              <a:buNone/>
            </a:pPr>
            <a:r>
              <a:rPr lang="ru-RU" altLang="en-US" sz="2000" b="1"/>
              <a:t>    </a:t>
            </a:r>
          </a:p>
          <a:p>
            <a:pPr>
              <a:buFont typeface="Arial" panose="020B0604020202020204" pitchFamily="34" charset="0"/>
              <a:buNone/>
            </a:pPr>
            <a:r>
              <a:rPr lang="ru-RU" altLang="en-US" sz="2000" b="1"/>
              <a:t>     </a:t>
            </a:r>
          </a:p>
          <a:p>
            <a:pPr>
              <a:buFont typeface="Arial" panose="020B0604020202020204" pitchFamily="34" charset="0"/>
              <a:buNone/>
            </a:pPr>
            <a:r>
              <a:rPr lang="ru-RU" altLang="en-US" sz="2000" b="1"/>
              <a:t>      Не перебегайте дорогу перед близко идущим транспортом, так как его нельзя остановить мгновенно.</a:t>
            </a:r>
            <a:br>
              <a:rPr lang="ru-RU" altLang="en-US" sz="2000" b="1"/>
            </a:br>
            <a:endParaRPr lang="ru-RU" altLang="en-US" sz="2000" b="1"/>
          </a:p>
        </p:txBody>
      </p:sp>
      <p:pic>
        <p:nvPicPr>
          <p:cNvPr id="14341" name="Picture 6" descr="C:\Users\rekom\Desktop\1def4a0be708c9673240399da1cdda5f[1].jpg">
            <a:extLst>
              <a:ext uri="{FF2B5EF4-FFF2-40B4-BE49-F238E27FC236}">
                <a16:creationId xmlns:a16="http://schemas.microsoft.com/office/drawing/2014/main" id="{165EDADD-34E3-4F2C-9CF3-13B08BF1744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547813" y="1412875"/>
            <a:ext cx="3048000" cy="1714500"/>
          </a:xfrm>
          <a:noFill/>
        </p:spPr>
      </p:pic>
      <p:pic>
        <p:nvPicPr>
          <p:cNvPr id="14342" name="Picture 7" descr="C:\Users\rekom\Desktop\thumb.png">
            <a:extLst>
              <a:ext uri="{FF2B5EF4-FFF2-40B4-BE49-F238E27FC236}">
                <a16:creationId xmlns:a16="http://schemas.microsoft.com/office/drawing/2014/main" id="{21A0219B-5B99-49DB-A05D-830F4F31EA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3429000"/>
            <a:ext cx="2362200" cy="222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7C296EE1-A439-48CB-8D7F-FBC6356346EC}"/>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15363" name="Заголовок 1">
            <a:extLst>
              <a:ext uri="{FF2B5EF4-FFF2-40B4-BE49-F238E27FC236}">
                <a16:creationId xmlns:a16="http://schemas.microsoft.com/office/drawing/2014/main" id="{973C0F04-FC1F-48CF-9FDE-808AD48734F4}"/>
              </a:ext>
            </a:extLst>
          </p:cNvPr>
          <p:cNvSpPr>
            <a:spLocks noGrp="1"/>
          </p:cNvSpPr>
          <p:nvPr>
            <p:ph type="title"/>
          </p:nvPr>
        </p:nvSpPr>
        <p:spPr/>
        <p:txBody>
          <a:bodyPr/>
          <a:lstStyle/>
          <a:p>
            <a:pPr eaLnBrk="1" hangingPunct="1"/>
            <a:r>
              <a:rPr lang="ru-RU" altLang="en-US" sz="4800" b="1">
                <a:solidFill>
                  <a:srgbClr val="C00000"/>
                </a:solidFill>
              </a:rPr>
              <a:t>    Проезжая часть</a:t>
            </a:r>
          </a:p>
        </p:txBody>
      </p:sp>
      <p:sp>
        <p:nvSpPr>
          <p:cNvPr id="15364" name="Содержимое 4">
            <a:extLst>
              <a:ext uri="{FF2B5EF4-FFF2-40B4-BE49-F238E27FC236}">
                <a16:creationId xmlns:a16="http://schemas.microsoft.com/office/drawing/2014/main" id="{B9023AAA-003D-4292-839B-4C704F44B164}"/>
              </a:ext>
            </a:extLst>
          </p:cNvPr>
          <p:cNvSpPr>
            <a:spLocks noGrp="1"/>
          </p:cNvSpPr>
          <p:nvPr>
            <p:ph sz="half" idx="2"/>
          </p:nvPr>
        </p:nvSpPr>
        <p:spPr/>
        <p:txBody>
          <a:bodyPr/>
          <a:lstStyle/>
          <a:p>
            <a:pPr>
              <a:buFont typeface="Arial" panose="020B0604020202020204" pitchFamily="34" charset="0"/>
              <a:buNone/>
            </a:pPr>
            <a:r>
              <a:rPr lang="ru-RU" altLang="en-US" sz="2000" b="1"/>
              <a:t>    </a:t>
            </a:r>
          </a:p>
          <a:p>
            <a:pPr>
              <a:buFont typeface="Arial" panose="020B0604020202020204" pitchFamily="34" charset="0"/>
              <a:buNone/>
            </a:pPr>
            <a:r>
              <a:rPr lang="ru-RU" altLang="en-US" sz="2000" b="1"/>
              <a:t>     </a:t>
            </a:r>
          </a:p>
          <a:p>
            <a:pPr>
              <a:buFont typeface="Arial" panose="020B0604020202020204" pitchFamily="34" charset="0"/>
              <a:buNone/>
            </a:pPr>
            <a:r>
              <a:rPr lang="ru-RU" altLang="en-US" sz="2000" b="1"/>
              <a:t>      Не стойте в ожидании транспорта на проезжей части. Это может закончиться несчастьем для вас.</a:t>
            </a:r>
            <a:br>
              <a:rPr lang="ru-RU" altLang="en-US" sz="2000" b="1"/>
            </a:br>
            <a:endParaRPr lang="ru-RU" altLang="en-US" sz="2000" b="1"/>
          </a:p>
        </p:txBody>
      </p:sp>
      <p:pic>
        <p:nvPicPr>
          <p:cNvPr id="15365" name="Picture 6" descr="C:\Users\rekom\Desktop\2.jpg">
            <a:extLst>
              <a:ext uri="{FF2B5EF4-FFF2-40B4-BE49-F238E27FC236}">
                <a16:creationId xmlns:a16="http://schemas.microsoft.com/office/drawing/2014/main" id="{751CD52D-3AC0-4116-85B0-52760A8CB72B}"/>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55650" y="1844675"/>
            <a:ext cx="4038600" cy="2832100"/>
          </a:xfrm>
          <a:noFill/>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C6315473-8314-4284-98DC-A9239E1EDB2A}"/>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16387" name="Заголовок 1">
            <a:extLst>
              <a:ext uri="{FF2B5EF4-FFF2-40B4-BE49-F238E27FC236}">
                <a16:creationId xmlns:a16="http://schemas.microsoft.com/office/drawing/2014/main" id="{935C7238-5FE6-4186-A601-3D14BF6E9BF7}"/>
              </a:ext>
            </a:extLst>
          </p:cNvPr>
          <p:cNvSpPr>
            <a:spLocks noGrp="1"/>
          </p:cNvSpPr>
          <p:nvPr>
            <p:ph type="title"/>
          </p:nvPr>
        </p:nvSpPr>
        <p:spPr/>
        <p:txBody>
          <a:bodyPr/>
          <a:lstStyle/>
          <a:p>
            <a:pPr eaLnBrk="1" hangingPunct="1"/>
            <a:r>
              <a:rPr lang="ru-RU" altLang="en-US" sz="4800" b="1">
                <a:solidFill>
                  <a:srgbClr val="C00000"/>
                </a:solidFill>
              </a:rPr>
              <a:t>Соблюдайте ПДД</a:t>
            </a:r>
          </a:p>
        </p:txBody>
      </p:sp>
      <p:sp>
        <p:nvSpPr>
          <p:cNvPr id="16388" name="Содержимое 4">
            <a:extLst>
              <a:ext uri="{FF2B5EF4-FFF2-40B4-BE49-F238E27FC236}">
                <a16:creationId xmlns:a16="http://schemas.microsoft.com/office/drawing/2014/main" id="{6A63FE48-BAAA-4E5A-B0F0-DAFBE01C57A5}"/>
              </a:ext>
            </a:extLst>
          </p:cNvPr>
          <p:cNvSpPr>
            <a:spLocks noGrp="1"/>
          </p:cNvSpPr>
          <p:nvPr>
            <p:ph sz="half" idx="2"/>
          </p:nvPr>
        </p:nvSpPr>
        <p:spPr/>
        <p:txBody>
          <a:bodyPr/>
          <a:lstStyle/>
          <a:p>
            <a:pPr>
              <a:buFont typeface="Arial" panose="020B0604020202020204" pitchFamily="34" charset="0"/>
              <a:buNone/>
            </a:pPr>
            <a:r>
              <a:rPr lang="ru-RU" altLang="en-US" sz="2000" b="1"/>
              <a:t>      И, наконец, помните: транспорт — источник повышенной опасности! Чтобы не стать жертвой или виновником дорожного происшествия, соблюдайте правила дорожного движения!</a:t>
            </a:r>
          </a:p>
          <a:p>
            <a:endParaRPr lang="ru-RU" altLang="en-US" sz="2000" b="1"/>
          </a:p>
        </p:txBody>
      </p:sp>
      <p:pic>
        <p:nvPicPr>
          <p:cNvPr id="16389" name="Picture 6" descr="C:\Users\rekom\Desktop\Dou_5.jpg">
            <a:extLst>
              <a:ext uri="{FF2B5EF4-FFF2-40B4-BE49-F238E27FC236}">
                <a16:creationId xmlns:a16="http://schemas.microsoft.com/office/drawing/2014/main" id="{020D21F1-0D7A-4BF7-9141-1A6C0C4FD0A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755650" y="1484313"/>
            <a:ext cx="4038600" cy="2847975"/>
          </a:xfrm>
          <a:noFill/>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0456FC89-B3EF-46BB-AD84-B7ABAFD8AE4C}"/>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pic>
        <p:nvPicPr>
          <p:cNvPr id="17411" name="Picture 2" descr="C:\Users\rekom\Desktop\6.jpg">
            <a:extLst>
              <a:ext uri="{FF2B5EF4-FFF2-40B4-BE49-F238E27FC236}">
                <a16:creationId xmlns:a16="http://schemas.microsoft.com/office/drawing/2014/main" id="{3C545D27-A460-4848-94B9-68A93935018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258888" y="765175"/>
            <a:ext cx="6769100" cy="5019675"/>
          </a:xfrm>
          <a:noFill/>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с двумя скругленными противолежащими углами 2">
            <a:extLst>
              <a:ext uri="{FF2B5EF4-FFF2-40B4-BE49-F238E27FC236}">
                <a16:creationId xmlns:a16="http://schemas.microsoft.com/office/drawing/2014/main" id="{05C4A904-0D56-4F57-842F-A35466CD3D44}"/>
              </a:ext>
            </a:extLst>
          </p:cNvPr>
          <p:cNvSpPr/>
          <p:nvPr/>
        </p:nvSpPr>
        <p:spPr>
          <a:xfrm>
            <a:off x="285750" y="214313"/>
            <a:ext cx="8572500" cy="6215062"/>
          </a:xfrm>
          <a:prstGeom prst="round2DiagRect">
            <a:avLst/>
          </a:prstGeom>
          <a:noFill/>
        </p:spPr>
        <p:style>
          <a:lnRef idx="2">
            <a:schemeClr val="dk1"/>
          </a:lnRef>
          <a:fillRef idx="1">
            <a:schemeClr val="lt1"/>
          </a:fillRef>
          <a:effectRef idx="0">
            <a:schemeClr val="dk1"/>
          </a:effectRef>
          <a:fontRef idx="minor">
            <a:schemeClr val="dk1"/>
          </a:fontRef>
        </p:style>
        <p:txBody>
          <a:bodyPr anchor="ctr"/>
          <a:lstStyle/>
          <a:p>
            <a:pPr algn="ctr" fontAlgn="auto">
              <a:spcBef>
                <a:spcPts val="0"/>
              </a:spcBef>
              <a:spcAft>
                <a:spcPts val="0"/>
              </a:spcAft>
              <a:defRPr/>
            </a:pPr>
            <a:endParaRPr lang="ru-RU"/>
          </a:p>
        </p:txBody>
      </p:sp>
      <p:sp>
        <p:nvSpPr>
          <p:cNvPr id="18435" name="Заголовок 5">
            <a:extLst>
              <a:ext uri="{FF2B5EF4-FFF2-40B4-BE49-F238E27FC236}">
                <a16:creationId xmlns:a16="http://schemas.microsoft.com/office/drawing/2014/main" id="{EDC3D339-80DF-45FE-85AF-2998D214B235}"/>
              </a:ext>
            </a:extLst>
          </p:cNvPr>
          <p:cNvSpPr>
            <a:spLocks noGrp="1"/>
          </p:cNvSpPr>
          <p:nvPr>
            <p:ph type="title"/>
          </p:nvPr>
        </p:nvSpPr>
        <p:spPr/>
        <p:txBody>
          <a:bodyPr/>
          <a:lstStyle/>
          <a:p>
            <a:r>
              <a:rPr lang="ru-RU" altLang="en-US" b="1">
                <a:solidFill>
                  <a:srgbClr val="FF0000"/>
                </a:solidFill>
              </a:rPr>
              <a:t>СОБЛЮДАЙ ПРАВИЛА ПДД!</a:t>
            </a:r>
          </a:p>
        </p:txBody>
      </p:sp>
      <p:pic>
        <p:nvPicPr>
          <p:cNvPr id="18436" name="Picture 2" descr="C:\Users\rekom\Desktop\776fb076f607.jpg">
            <a:extLst>
              <a:ext uri="{FF2B5EF4-FFF2-40B4-BE49-F238E27FC236}">
                <a16:creationId xmlns:a16="http://schemas.microsoft.com/office/drawing/2014/main" id="{E50BE45E-2C14-4DA0-BC0D-D264B204D15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82888" y="1600200"/>
            <a:ext cx="3578225" cy="4525963"/>
          </a:xfrm>
          <a:noFill/>
        </p:spPr>
      </p:pic>
    </p:spTree>
  </p:cSld>
  <p:clrMapOvr>
    <a:masterClrMapping/>
  </p:clrMapOvr>
  <p:transition/>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364</TotalTime>
  <Words>469</Words>
  <Application>Microsoft Office PowerPoint</Application>
  <PresentationFormat>Экран (4:3)</PresentationFormat>
  <Paragraphs>47</Paragraphs>
  <Slides>17</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17</vt:i4>
      </vt:variant>
    </vt:vector>
  </HeadingPairs>
  <TitlesOfParts>
    <vt:vector size="20" baseType="lpstr">
      <vt:lpstr>Arial</vt:lpstr>
      <vt:lpstr>Calibri</vt:lpstr>
      <vt:lpstr>Тема Office</vt:lpstr>
      <vt:lpstr> Детям о правилах дорожного движения</vt:lpstr>
      <vt:lpstr>Участники дорожного движения</vt:lpstr>
      <vt:lpstr>  Обязанности пешеходов</vt:lpstr>
      <vt:lpstr>  Пешеходы</vt:lpstr>
      <vt:lpstr>     Вне населенных пунктов</vt:lpstr>
      <vt:lpstr>      Проезжая часть</vt:lpstr>
      <vt:lpstr>     Пешеходный переход</vt:lpstr>
      <vt:lpstr>    Пешеходный переход</vt:lpstr>
      <vt:lpstr>   Переход дороги</vt:lpstr>
      <vt:lpstr>     Проезжая часть</vt:lpstr>
      <vt:lpstr>      Светофор</vt:lpstr>
      <vt:lpstr>   Островок безопасности</vt:lpstr>
      <vt:lpstr>    Близко идущий транспорт</vt:lpstr>
      <vt:lpstr>    Проезжая часть</vt:lpstr>
      <vt:lpstr>Соблюдайте ПДД</vt:lpstr>
      <vt:lpstr>Презентация PowerPoint</vt:lpstr>
      <vt:lpstr>СОБЛЮДАЙ ПРАВИЛА ПДД!</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Заголовок слайда</dc:title>
  <dc:creator>Запивалова С.И.</dc:creator>
  <cp:lastModifiedBy>Вадик Муллахметов</cp:lastModifiedBy>
  <cp:revision>43</cp:revision>
  <dcterms:created xsi:type="dcterms:W3CDTF">2011-07-12T10:04:18Z</dcterms:created>
  <dcterms:modified xsi:type="dcterms:W3CDTF">2022-01-28T10:45:42Z</dcterms:modified>
</cp:coreProperties>
</file>