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0" y="0"/>
      </p:cViewPr>
      <p:guideLst/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>
        <a:defRPr sz="4400" kern="1200">
          <a:solidFill>
            <a:schemeClr val="lt1"/>
          </a:solidFill>
        </a:defRPr>
      </a:lvl1pPr>
    </p:titleStyle>
    <p:bodyStyle>
      <a:lvl1pPr indent="-325120" algn="ctr">
        <a:defRPr sz="3200" kern="1200">
          <a:solidFill>
            <a:schemeClr val="tx1"/>
          </a:solidFill>
        </a:defRPr>
      </a:lvl1pPr>
    </p:bodyStyle>
    <p:otherStyle>
      <a:defPPr algn="ctr">
        <a:defRPr kern="1200">
          <a:solidFill>
            <a:schemeClr val="tx1"/>
          </a:solidFill>
        </a:defRPr>
      </a:def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2794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79705" y="5661025"/>
            <a:ext cx="1368425" cy="57594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4" name="Прямоугольник 3"/>
          <p:cNvSpPr/>
          <p:nvPr/>
        </p:nvSpPr>
        <p:spPr>
          <a:xfrm>
            <a:off x="7919720" y="5804535"/>
            <a:ext cx="1224280" cy="43243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10180320" y="1169670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ru-RU" altLang="en-US"/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107950" y="43180"/>
            <a:ext cx="8987790" cy="654050"/>
          </a:xfrm>
          <a:prstGeom prst="rect">
            <a:avLst/>
          </a:prstGeom>
        </p:spPr>
        <p:txBody>
          <a:bodyPr>
            <a:noAutofit/>
          </a:bodyPr>
          <a:p>
            <a:pPr marL="0" indent="0" algn="ctr"/>
            <a:r>
              <a:rPr sz="1400" b="0" i="0">
                <a:solidFill>
                  <a:schemeClr val="tx1"/>
                </a:solidFill>
                <a:latin typeface="YS Text"/>
                <a:ea typeface="YS Text"/>
              </a:rPr>
              <a:t>МУНИЦИПАЛЬНОЕ АВТОНОМНОЕ УЧРЕЖДЕНИЕ</a:t>
            </a:r>
            <a:endParaRPr sz="1400" b="0" i="0">
              <a:solidFill>
                <a:schemeClr val="tx1"/>
              </a:solidFill>
              <a:latin typeface="YS Text"/>
              <a:ea typeface="YS Text"/>
            </a:endParaRPr>
          </a:p>
          <a:p>
            <a:pPr marL="0" indent="0" algn="ctr"/>
            <a:r>
              <a:rPr sz="1400" b="0" i="0">
                <a:solidFill>
                  <a:schemeClr val="tx1"/>
                </a:solidFill>
                <a:latin typeface="YS Text"/>
                <a:ea typeface="YS Text"/>
              </a:rPr>
              <a:t>ДОПОЛНИТЕЛЬНОГО ОБРАЗОВАНИЯ Г.НЯГАНИ «ЦЕНТР ДЕТСКОГО ТВОРЧЕСТВА»</a:t>
            </a:r>
            <a:endParaRPr sz="1400" b="0" i="0">
              <a:solidFill>
                <a:schemeClr val="tx1"/>
              </a:solidFill>
              <a:latin typeface="YS Text"/>
              <a:ea typeface="YS Text"/>
            </a:endParaRP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2339340" y="1795780"/>
            <a:ext cx="4593590" cy="33718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l"/>
            <a:r>
              <a:rPr sz="1600" b="0" i="0">
                <a:solidFill>
                  <a:srgbClr val="1A1A1A"/>
                </a:solidFill>
                <a:latin typeface="YS Text"/>
                <a:ea typeface="YS Text"/>
              </a:rPr>
              <a:t>Школа раннего развития «Познавайка»</a:t>
            </a:r>
            <a:endParaRPr sz="1600" b="0" i="0">
              <a:solidFill>
                <a:srgbClr val="1A1A1A"/>
              </a:solidFill>
              <a:latin typeface="YS Text"/>
              <a:ea typeface="YS Text"/>
            </a:endParaRPr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369570" y="5661025"/>
            <a:ext cx="8779510" cy="795020"/>
          </a:xfrm>
          <a:prstGeom prst="rect">
            <a:avLst/>
          </a:prstGeom>
        </p:spPr>
        <p:txBody>
          <a:bodyPr>
            <a:noAutofit/>
          </a:bodyPr>
          <a:p>
            <a:pPr marL="0" indent="0" algn="l"/>
            <a:r>
              <a:rPr lang="ru-RU" sz="1600" b="0" i="0">
                <a:solidFill>
                  <a:srgbClr val="1A1A1A"/>
                </a:solidFill>
                <a:latin typeface="YS Text"/>
                <a:ea typeface="YS Text"/>
              </a:rPr>
              <a:t>                                                  </a:t>
            </a:r>
            <a:r>
              <a:rPr sz="1600" b="0" i="0">
                <a:solidFill>
                  <a:srgbClr val="1A1A1A"/>
                </a:solidFill>
                <a:latin typeface="YS Text"/>
                <a:ea typeface="YS Text"/>
              </a:rPr>
              <a:t>Подготовила: Долгих Татьяна Сергеевна,</a:t>
            </a:r>
            <a:endParaRPr sz="1600" b="0" i="0">
              <a:solidFill>
                <a:srgbClr val="1A1A1A"/>
              </a:solidFill>
              <a:latin typeface="YS Text"/>
              <a:ea typeface="YS Text"/>
            </a:endParaRPr>
          </a:p>
          <a:p>
            <a:pPr marL="0" indent="0" algn="l"/>
            <a:r>
              <a:rPr lang="ru-RU" sz="1600" b="0" i="0">
                <a:solidFill>
                  <a:srgbClr val="1A1A1A"/>
                </a:solidFill>
                <a:latin typeface="YS Text"/>
                <a:ea typeface="YS Text"/>
              </a:rPr>
              <a:t>                                                       </a:t>
            </a:r>
            <a:r>
              <a:rPr sz="1600" b="0" i="0">
                <a:solidFill>
                  <a:srgbClr val="1A1A1A"/>
                </a:solidFill>
                <a:latin typeface="YS Text"/>
                <a:ea typeface="YS Text"/>
              </a:rPr>
              <a:t>педагог дополнительного образования</a:t>
            </a:r>
            <a:endParaRPr sz="1600" b="0" i="0">
              <a:solidFill>
                <a:srgbClr val="1A1A1A"/>
              </a:solidFill>
              <a:latin typeface="YS Text"/>
              <a:ea typeface="YS Text"/>
            </a:endParaRPr>
          </a:p>
          <a:p>
            <a:pPr marL="0" indent="0" algn="l"/>
            <a:endParaRPr sz="1600" b="0" i="0">
              <a:solidFill>
                <a:srgbClr val="1A1A1A"/>
              </a:solidFill>
              <a:latin typeface="YS Text"/>
              <a:ea typeface="YS Text"/>
            </a:endParaRPr>
          </a:p>
          <a:p>
            <a:pPr marL="0" indent="0" algn="l"/>
            <a:r>
              <a:rPr lang="ru-RU" sz="1600" b="0" i="0">
                <a:solidFill>
                  <a:srgbClr val="1A1A1A"/>
                </a:solidFill>
                <a:latin typeface="YS Text"/>
                <a:ea typeface="YS Text"/>
              </a:rPr>
              <a:t>                                         </a:t>
            </a:r>
            <a:r>
              <a:rPr sz="1600" b="0" i="0">
                <a:solidFill>
                  <a:srgbClr val="1A1A1A"/>
                </a:solidFill>
                <a:highlight>
                  <a:srgbClr val="C0C0C0"/>
                </a:highlight>
                <a:latin typeface="YS Text"/>
                <a:ea typeface="YS Text"/>
              </a:rPr>
              <a:t>г.Нягань, 2024</a:t>
            </a:r>
            <a:endParaRPr sz="1600" b="0" i="0">
              <a:solidFill>
                <a:srgbClr val="1A1A1A"/>
              </a:solidFill>
              <a:highlight>
                <a:srgbClr val="C0C0C0"/>
              </a:highlight>
              <a:latin typeface="YS Text"/>
              <a:ea typeface="YS Tex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6830" y="4445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267065" y="5257800"/>
            <a:ext cx="840105" cy="97091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039735" y="5020310"/>
            <a:ext cx="1067435" cy="11798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039735" y="5013960"/>
            <a:ext cx="1067435" cy="1168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267065" y="5257800"/>
            <a:ext cx="840105" cy="97091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267065" y="5257800"/>
            <a:ext cx="840105" cy="97091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743700" y="5257800"/>
            <a:ext cx="2363470" cy="97091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267065" y="5257800"/>
            <a:ext cx="840105" cy="9810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-635" y="5800725"/>
            <a:ext cx="9107805" cy="4381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367</Words>
  <Application>WPS Presentation</Application>
  <PresentationFormat/>
  <Paragraphs>10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0" baseType="lpstr">
      <vt:lpstr>Arial</vt:lpstr>
      <vt:lpstr>SimSun</vt:lpstr>
      <vt:lpstr>Wingdings</vt:lpstr>
      <vt:lpstr>Calibri</vt:lpstr>
      <vt:lpstr>Microsoft YaHei</vt:lpstr>
      <vt:lpstr>Arial Unicode MS</vt:lpstr>
      <vt:lpstr>YS Text</vt:lpstr>
      <vt:lpstr>Segoe Print</vt:lpstr>
      <vt:lpstr>Theme64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 Presentation</dc:title>
  <dc:creator>Unknown Creator</dc:creator>
  <cp:lastModifiedBy>Татьяна</cp:lastModifiedBy>
  <cp:revision>3</cp:revision>
  <dcterms:created xsi:type="dcterms:W3CDTF">2024-12-01T12:08:00Z</dcterms:created>
  <dcterms:modified xsi:type="dcterms:W3CDTF">2024-12-01T12:32:11Z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4FFE61471DFF494CB1FC3B11C04D68A9_12</vt:lpwstr>
  </property>
  <property fmtid="{D5CDD505-2E9C-101B-9397-08002B2CF9AE}" pid="3" name="KSOProductBuildVer">
    <vt:lpwstr>1049-12.2.0.18911</vt:lpwstr>
  </property>
</Properties>
</file>