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17.02.2025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060848"/>
            <a:ext cx="8712968" cy="115212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Браслет из пряжи.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 обучения)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213655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en-US" sz="7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kumimoji="0" lang="ru-RU" sz="7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6165304"/>
            <a:ext cx="1069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6531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3" descr="C:\Users\5079~1\AppData\Local\Temp\Rar$DIa7112.13990\20250217_154910.jpg"/>
          <p:cNvPicPr>
            <a:picLocks noChangeAspect="1" noChangeArrowheads="1"/>
          </p:cNvPicPr>
          <p:nvPr/>
        </p:nvPicPr>
        <p:blipFill>
          <a:blip r:embed="rId2" cstate="print"/>
          <a:srcRect l="8253" t="27855" r="9212" b="19529"/>
          <a:stretch>
            <a:fillRect/>
          </a:stretch>
        </p:blipFill>
        <p:spPr bwMode="auto">
          <a:xfrm>
            <a:off x="467544" y="3789040"/>
            <a:ext cx="2880320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3"/>
            <a:ext cx="82089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изготовления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браслета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нам понадобится: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Пряжа нескольких цветов (от одного до семи);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Картон;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Ножницы;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Циркуль;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Линейка.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509120"/>
            <a:ext cx="82089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НОЖНИЦАМИ И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ЦИРКУЛЕМ!!!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9144000" y="253536"/>
            <a:ext cx="396552" cy="94321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flipH="1">
            <a:off x="8686800" y="1646237"/>
            <a:ext cx="457200" cy="558627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1026" name="Picture 2" descr="C:\Users\5079~1\AppData\Local\Temp\Rar$DIa3404.13690\20250217_135559.jpg"/>
          <p:cNvPicPr>
            <a:picLocks noChangeAspect="1" noChangeArrowheads="1"/>
          </p:cNvPicPr>
          <p:nvPr/>
        </p:nvPicPr>
        <p:blipFill>
          <a:blip r:embed="rId2" cstate="print"/>
          <a:srcRect t="17450" r="3801" b="15351"/>
          <a:stretch>
            <a:fillRect/>
          </a:stretch>
        </p:blipFill>
        <p:spPr bwMode="auto">
          <a:xfrm>
            <a:off x="1907704" y="1700808"/>
            <a:ext cx="4948014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51520" y="188640"/>
            <a:ext cx="86409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 помощью циркуля делаем круг на картоне радиусом 5 см. По краю ножницами делаем 8 насечек и дырку в центре.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8686800" y="253536"/>
            <a:ext cx="997768" cy="87120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5079~1\AppData\Local\Temp\Rar$DIa3404.18131\20250217_1406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72816"/>
            <a:ext cx="3003798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5079~1\AppData\Local\Temp\Rar$DIa3404.20544\20250217_140714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1" y="1772816"/>
            <a:ext cx="3024337" cy="4032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611560" y="332656"/>
            <a:ext cx="81369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Берем пряжу любых цветов и нарезаем 7 отрезков по 50 см. Делаем узелок и вставляем его в центр круга.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5079~1\AppData\Local\Temp\Rar$DIa3404.22378\20250217_141824.jpg"/>
          <p:cNvPicPr>
            <a:picLocks noChangeAspect="1" noChangeArrowheads="1"/>
          </p:cNvPicPr>
          <p:nvPr/>
        </p:nvPicPr>
        <p:blipFill>
          <a:blip r:embed="rId2" cstate="print"/>
          <a:srcRect t="19314"/>
          <a:stretch>
            <a:fillRect/>
          </a:stretch>
        </p:blipFill>
        <p:spPr bwMode="auto">
          <a:xfrm>
            <a:off x="539552" y="2420888"/>
            <a:ext cx="3600400" cy="3873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95536" y="332656"/>
            <a:ext cx="842493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Распределяем нити в 7 отверстий. №8 остается пустой.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Начинаем плести. Отсчитываем от №8 назад 2 нити и берем №5 и перемещаем в №8. </a:t>
            </a:r>
            <a:endParaRPr lang="ru-RU" sz="2800" dirty="0"/>
          </a:p>
        </p:txBody>
      </p:sp>
      <p:pic>
        <p:nvPicPr>
          <p:cNvPr id="5" name="Picture 3" descr="C:\Users\5079~1\AppData\Local\Temp\Rar$DIa3404.24983\20250217_141847.jpg"/>
          <p:cNvPicPr>
            <a:picLocks noChangeAspect="1" noChangeArrowheads="1"/>
          </p:cNvPicPr>
          <p:nvPr/>
        </p:nvPicPr>
        <p:blipFill>
          <a:blip r:embed="rId3" cstate="print"/>
          <a:srcRect t="20588"/>
          <a:stretch>
            <a:fillRect/>
          </a:stretch>
        </p:blipFill>
        <p:spPr bwMode="auto">
          <a:xfrm>
            <a:off x="4572000" y="2420888"/>
            <a:ext cx="3672408" cy="3888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5079~1\AppData\Local\Temp\Rar$DIa3404.28451\20250217_141906.jpg"/>
          <p:cNvPicPr>
            <a:picLocks noChangeAspect="1" noChangeArrowheads="1"/>
          </p:cNvPicPr>
          <p:nvPr/>
        </p:nvPicPr>
        <p:blipFill>
          <a:blip r:embed="rId2" cstate="print"/>
          <a:srcRect t="14789"/>
          <a:stretch>
            <a:fillRect/>
          </a:stretch>
        </p:blipFill>
        <p:spPr bwMode="auto">
          <a:xfrm>
            <a:off x="683568" y="2060848"/>
            <a:ext cx="3651870" cy="41490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5079~1\AppData\Local\Temp\Rar$DIa3404.30944\20250217_141921.jpg"/>
          <p:cNvPicPr>
            <a:picLocks noChangeAspect="1" noChangeArrowheads="1"/>
          </p:cNvPicPr>
          <p:nvPr/>
        </p:nvPicPr>
        <p:blipFill>
          <a:blip r:embed="rId3" cstate="print"/>
          <a:srcRect t="18862"/>
          <a:stretch>
            <a:fillRect/>
          </a:stretch>
        </p:blipFill>
        <p:spPr bwMode="auto">
          <a:xfrm>
            <a:off x="4644008" y="2060848"/>
            <a:ext cx="3816424" cy="4128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51520" y="188640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Сейчас №5 пустой. Отсчитываем 2 нити и берем №2 перемещаем в №5. Сейчас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отсчитываем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 нити и берем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№7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перемещаем 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№2.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5079~1\AppData\Local\Temp\Rar$DIa3404.34118\20250217_141936.jpg"/>
          <p:cNvPicPr>
            <a:picLocks noChangeAspect="1" noChangeArrowheads="1"/>
          </p:cNvPicPr>
          <p:nvPr/>
        </p:nvPicPr>
        <p:blipFill>
          <a:blip r:embed="rId2" cstate="print"/>
          <a:srcRect t="17746"/>
          <a:stretch>
            <a:fillRect/>
          </a:stretch>
        </p:blipFill>
        <p:spPr bwMode="auto">
          <a:xfrm>
            <a:off x="611560" y="1772816"/>
            <a:ext cx="3651870" cy="4005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5079~1\AppData\Local\Temp\Rar$DIa3404.36189\20250217_141954.jpg"/>
          <p:cNvPicPr>
            <a:picLocks noChangeAspect="1" noChangeArrowheads="1"/>
          </p:cNvPicPr>
          <p:nvPr/>
        </p:nvPicPr>
        <p:blipFill>
          <a:blip r:embed="rId3" cstate="print"/>
          <a:srcRect t="18047"/>
          <a:stretch>
            <a:fillRect/>
          </a:stretch>
        </p:blipFill>
        <p:spPr bwMode="auto">
          <a:xfrm>
            <a:off x="4716016" y="1700808"/>
            <a:ext cx="3672408" cy="40128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051720" y="188640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Сейчас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№4 в №7.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№1 в №4.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5079~1\AppData\Local\Temp\Rar$DIa3404.38208\20250217_142007.jpg"/>
          <p:cNvPicPr>
            <a:picLocks noChangeAspect="1" noChangeArrowheads="1"/>
          </p:cNvPicPr>
          <p:nvPr/>
        </p:nvPicPr>
        <p:blipFill>
          <a:blip r:embed="rId2" cstate="print"/>
          <a:srcRect t="22859"/>
          <a:stretch>
            <a:fillRect/>
          </a:stretch>
        </p:blipFill>
        <p:spPr bwMode="auto">
          <a:xfrm>
            <a:off x="323528" y="1340768"/>
            <a:ext cx="4176464" cy="4295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7" name="Picture 3" descr="C:\Users\5079~1\AppData\Local\Temp\Rar$DIa3404.39700\20250217_142027.jpg"/>
          <p:cNvPicPr>
            <a:picLocks noChangeAspect="1" noChangeArrowheads="1"/>
          </p:cNvPicPr>
          <p:nvPr/>
        </p:nvPicPr>
        <p:blipFill>
          <a:blip r:embed="rId3" cstate="print"/>
          <a:srcRect t="17901"/>
          <a:stretch>
            <a:fillRect/>
          </a:stretch>
        </p:blipFill>
        <p:spPr bwMode="auto">
          <a:xfrm>
            <a:off x="4644008" y="1340768"/>
            <a:ext cx="3921900" cy="4293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1835696" y="33265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так далее…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5079~1\AppData\Local\Temp\Rar$DIa7112.4576\20250217_1515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556792"/>
            <a:ext cx="2160240" cy="28803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C:\Users\5079~1\AppData\Local\Temp\Rar$DIa7112.7034\20250217_154627.jpg"/>
          <p:cNvPicPr>
            <a:picLocks noChangeAspect="1" noChangeArrowheads="1"/>
          </p:cNvPicPr>
          <p:nvPr/>
        </p:nvPicPr>
        <p:blipFill>
          <a:blip r:embed="rId3" cstate="print"/>
          <a:srcRect t="25000" b="31250"/>
          <a:stretch>
            <a:fillRect/>
          </a:stretch>
        </p:blipFill>
        <p:spPr bwMode="auto">
          <a:xfrm>
            <a:off x="1403648" y="4725144"/>
            <a:ext cx="2592288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23528" y="404664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Когда нитки закончатся, снимаем с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круга, делаем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узелок, подрезаем ножницами нитки. Браслет готов.</a:t>
            </a:r>
            <a:endParaRPr lang="ru-RU" sz="2800" dirty="0"/>
          </a:p>
        </p:txBody>
      </p:sp>
      <p:pic>
        <p:nvPicPr>
          <p:cNvPr id="5" name="Picture 2" descr="C:\Users\5079~1\AppData\Local\Temp\Rar$DIa7112.11612\20250217_15483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772816"/>
            <a:ext cx="3096344" cy="41284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488</TotalTime>
  <Words>211</Words>
  <Application>Microsoft Office PowerPoint</Application>
  <PresentationFormat>Экран (4:3)</PresentationFormat>
  <Paragraphs>26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Литейная</vt:lpstr>
      <vt:lpstr>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домашний</dc:creator>
  <cp:lastModifiedBy>домашний</cp:lastModifiedBy>
  <cp:revision>75</cp:revision>
  <dcterms:created xsi:type="dcterms:W3CDTF">2021-12-13T08:42:20Z</dcterms:created>
  <dcterms:modified xsi:type="dcterms:W3CDTF">2025-02-17T12:36:31Z</dcterms:modified>
</cp:coreProperties>
</file>