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3" r:id="rId6"/>
    <p:sldId id="270" r:id="rId7"/>
    <p:sldId id="271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ВЕСЕННЯЯ БРОШЬ.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5079~1\AppData\Local\Temp\Rar$DIa6696.43672\20250218_145910.jpg"/>
          <p:cNvPicPr>
            <a:picLocks noChangeAspect="1" noChangeArrowheads="1"/>
          </p:cNvPicPr>
          <p:nvPr/>
        </p:nvPicPr>
        <p:blipFill>
          <a:blip r:embed="rId2" cstate="print"/>
          <a:srcRect l="23400" t="29000" r="16400" b="24800"/>
          <a:stretch>
            <a:fillRect/>
          </a:stretch>
        </p:blipFill>
        <p:spPr bwMode="auto">
          <a:xfrm>
            <a:off x="755576" y="3645024"/>
            <a:ext cx="253337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изготовления броши нам понадобится: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нескольких цветов;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Кусочек фетра;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Основа для броши;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Фольга;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Зубочистка;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Клей «Момент» или клеевой пистолет.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79715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хомякова все моё 2016\ЦДТ\8.jpeg"/>
          <p:cNvPicPr>
            <a:picLocks noChangeAspect="1" noChangeArrowheads="1"/>
          </p:cNvPicPr>
          <p:nvPr/>
        </p:nvPicPr>
        <p:blipFill>
          <a:blip r:embed="rId2" cstate="print"/>
          <a:srcRect l="55254" t="1488" r="12002" b="75449"/>
          <a:stretch>
            <a:fillRect/>
          </a:stretch>
        </p:blipFill>
        <p:spPr bwMode="auto">
          <a:xfrm>
            <a:off x="755576" y="1772816"/>
            <a:ext cx="2304256" cy="22322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Вырезаем 20 таких заготовок любого цвета.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моем случае 8 белых, 3 желтых, 3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светло-зеленых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6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темно-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зеленых.</a:t>
            </a:r>
            <a:endParaRPr lang="ru-RU" sz="2800" dirty="0"/>
          </a:p>
        </p:txBody>
      </p:sp>
      <p:pic>
        <p:nvPicPr>
          <p:cNvPr id="4" name="Picture 2" descr="J:\хомякова все моё 2016\ЦДТ\8.jpeg"/>
          <p:cNvPicPr>
            <a:picLocks noChangeAspect="1" noChangeArrowheads="1"/>
          </p:cNvPicPr>
          <p:nvPr/>
        </p:nvPicPr>
        <p:blipFill>
          <a:blip r:embed="rId2" cstate="print"/>
          <a:srcRect l="90044" b="95536"/>
          <a:stretch>
            <a:fillRect/>
          </a:stretch>
        </p:blipFill>
        <p:spPr bwMode="auto">
          <a:xfrm>
            <a:off x="1619672" y="2708920"/>
            <a:ext cx="700620" cy="432048"/>
          </a:xfrm>
          <a:prstGeom prst="rect">
            <a:avLst/>
          </a:prstGeom>
          <a:noFill/>
        </p:spPr>
      </p:pic>
      <p:pic>
        <p:nvPicPr>
          <p:cNvPr id="2" name="Picture 2" descr="C:\Users\5079~1\AppData\Local\Temp\Rar$DIa6696.40309\20250218_134354.jpg"/>
          <p:cNvPicPr>
            <a:picLocks noChangeAspect="1" noChangeArrowheads="1"/>
          </p:cNvPicPr>
          <p:nvPr/>
        </p:nvPicPr>
        <p:blipFill>
          <a:blip r:embed="rId3" cstate="print"/>
          <a:srcRect l="6601" t="14300" r="5201" b="19551"/>
          <a:stretch>
            <a:fillRect/>
          </a:stretch>
        </p:blipFill>
        <p:spPr bwMode="auto">
          <a:xfrm>
            <a:off x="3707904" y="1772816"/>
            <a:ext cx="4536504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76672"/>
            <a:ext cx="9324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Брошь состоит из 5 цветочков: двух зеленых бутончиков, одного маленького цветочка, среднего и большого.</a:t>
            </a:r>
          </a:p>
        </p:txBody>
      </p:sp>
      <p:pic>
        <p:nvPicPr>
          <p:cNvPr id="5" name="Picture 3" descr="C:\Users\5079~1\AppData\Local\Temp\Rar$DIa6696.18556\20250218_144127.jpg"/>
          <p:cNvPicPr>
            <a:picLocks noChangeAspect="1" noChangeArrowheads="1"/>
          </p:cNvPicPr>
          <p:nvPr/>
        </p:nvPicPr>
        <p:blipFill>
          <a:blip r:embed="rId2" cstate="print"/>
          <a:srcRect l="2401" t="27950" r="9401" b="33200"/>
          <a:stretch>
            <a:fillRect/>
          </a:stretch>
        </p:blipFill>
        <p:spPr bwMode="auto">
          <a:xfrm>
            <a:off x="755576" y="1700808"/>
            <a:ext cx="2329556" cy="1368152"/>
          </a:xfrm>
          <a:prstGeom prst="rect">
            <a:avLst/>
          </a:prstGeom>
          <a:noFill/>
        </p:spPr>
      </p:pic>
      <p:pic>
        <p:nvPicPr>
          <p:cNvPr id="6" name="Picture 7" descr="C:\Users\5079~1\AppData\Local\Temp\Rar$DIa6696.42705\20250218_141640.jpg"/>
          <p:cNvPicPr>
            <a:picLocks noChangeAspect="1" noChangeArrowheads="1"/>
          </p:cNvPicPr>
          <p:nvPr/>
        </p:nvPicPr>
        <p:blipFill>
          <a:blip r:embed="rId3" cstate="print"/>
          <a:srcRect l="27600" t="32150" r="19200" b="31100"/>
          <a:stretch>
            <a:fillRect/>
          </a:stretch>
        </p:blipFill>
        <p:spPr bwMode="auto">
          <a:xfrm>
            <a:off x="3779912" y="1628800"/>
            <a:ext cx="1563602" cy="1440160"/>
          </a:xfrm>
          <a:prstGeom prst="rect">
            <a:avLst/>
          </a:prstGeom>
          <a:noFill/>
        </p:spPr>
      </p:pic>
      <p:pic>
        <p:nvPicPr>
          <p:cNvPr id="7" name="Picture 3" descr="C:\Users\5079~1\AppData\Local\Temp\Rar$DIa6696.1622\20250218_142733.jpg"/>
          <p:cNvPicPr>
            <a:picLocks noChangeAspect="1" noChangeArrowheads="1"/>
          </p:cNvPicPr>
          <p:nvPr/>
        </p:nvPicPr>
        <p:blipFill>
          <a:blip r:embed="rId4" cstate="print"/>
          <a:srcRect l="16401" t="26900" r="20600" b="26900"/>
          <a:stretch>
            <a:fillRect/>
          </a:stretch>
        </p:blipFill>
        <p:spPr bwMode="auto">
          <a:xfrm>
            <a:off x="6444208" y="1412776"/>
            <a:ext cx="1944216" cy="1901011"/>
          </a:xfrm>
          <a:prstGeom prst="rect">
            <a:avLst/>
          </a:prstGeom>
          <a:noFill/>
        </p:spPr>
      </p:pic>
      <p:pic>
        <p:nvPicPr>
          <p:cNvPr id="8" name="Picture 3" descr="C:\Users\5079~1\AppData\Local\Temp\Rar$DIa6696.10373\20250218_143838.jpg"/>
          <p:cNvPicPr>
            <a:picLocks noChangeAspect="1" noChangeArrowheads="1"/>
          </p:cNvPicPr>
          <p:nvPr/>
        </p:nvPicPr>
        <p:blipFill>
          <a:blip r:embed="rId5" cstate="print"/>
          <a:srcRect l="16401" t="19550" r="15000" b="29000"/>
          <a:stretch>
            <a:fillRect/>
          </a:stretch>
        </p:blipFill>
        <p:spPr bwMode="auto">
          <a:xfrm>
            <a:off x="3203848" y="3501008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5079~1\AppData\Local\Temp\Rar$DIa6696.46399\20250218_140430.jpg"/>
          <p:cNvPicPr>
            <a:picLocks noChangeAspect="1" noChangeArrowheads="1"/>
          </p:cNvPicPr>
          <p:nvPr/>
        </p:nvPicPr>
        <p:blipFill>
          <a:blip r:embed="rId2" cstate="print"/>
          <a:srcRect l="10801" t="25850" r="15000" b="35300"/>
          <a:stretch>
            <a:fillRect/>
          </a:stretch>
        </p:blipFill>
        <p:spPr bwMode="auto">
          <a:xfrm>
            <a:off x="2555776" y="2060848"/>
            <a:ext cx="3816424" cy="266429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фольги делаем 5 небольших пирамидок.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079~1\AppData\Local\Temp\Rar$DIa6696.49393\20250218_140523.jpg"/>
          <p:cNvPicPr>
            <a:picLocks noChangeAspect="1" noChangeArrowheads="1"/>
          </p:cNvPicPr>
          <p:nvPr/>
        </p:nvPicPr>
        <p:blipFill>
          <a:blip r:embed="rId2" cstate="print"/>
          <a:srcRect l="8001" t="43700" r="3801" b="23750"/>
          <a:stretch>
            <a:fillRect/>
          </a:stretch>
        </p:blipFill>
        <p:spPr bwMode="auto">
          <a:xfrm>
            <a:off x="611560" y="1340768"/>
            <a:ext cx="2780439" cy="1368152"/>
          </a:xfrm>
          <a:prstGeom prst="rect">
            <a:avLst/>
          </a:prstGeom>
          <a:noFill/>
        </p:spPr>
      </p:pic>
      <p:pic>
        <p:nvPicPr>
          <p:cNvPr id="3075" name="Picture 3" descr="C:\Users\5079~1\AppData\Local\Temp\Rar$DIa6696.2435\20250218_140658.jpg"/>
          <p:cNvPicPr>
            <a:picLocks noChangeAspect="1" noChangeArrowheads="1"/>
          </p:cNvPicPr>
          <p:nvPr/>
        </p:nvPicPr>
        <p:blipFill>
          <a:blip r:embed="rId3" cstate="print"/>
          <a:srcRect l="9401" t="27950" r="15000" b="29000"/>
          <a:stretch>
            <a:fillRect/>
          </a:stretch>
        </p:blipFill>
        <p:spPr bwMode="auto">
          <a:xfrm>
            <a:off x="899592" y="2852936"/>
            <a:ext cx="2181316" cy="1656184"/>
          </a:xfrm>
          <a:prstGeom prst="rect">
            <a:avLst/>
          </a:prstGeom>
          <a:noFill/>
        </p:spPr>
      </p:pic>
      <p:pic>
        <p:nvPicPr>
          <p:cNvPr id="3076" name="Picture 4" descr="C:\Users\5079~1\AppData\Local\Temp\Rar$DIa6696.9755\20250218_140737.jpg"/>
          <p:cNvPicPr>
            <a:picLocks noChangeAspect="1" noChangeArrowheads="1"/>
          </p:cNvPicPr>
          <p:nvPr/>
        </p:nvPicPr>
        <p:blipFill>
          <a:blip r:embed="rId4" cstate="print"/>
          <a:srcRect l="12200" t="31100" r="10801" b="26900"/>
          <a:stretch>
            <a:fillRect/>
          </a:stretch>
        </p:blipFill>
        <p:spPr bwMode="auto">
          <a:xfrm>
            <a:off x="683568" y="4725144"/>
            <a:ext cx="2601289" cy="1891847"/>
          </a:xfrm>
          <a:prstGeom prst="rect">
            <a:avLst/>
          </a:prstGeom>
          <a:noFill/>
        </p:spPr>
      </p:pic>
      <p:pic>
        <p:nvPicPr>
          <p:cNvPr id="3077" name="Picture 5" descr="C:\Users\5079~1\AppData\Local\Temp\Rar$DIa6696.15337\20250218_140815.jpg"/>
          <p:cNvPicPr>
            <a:picLocks noChangeAspect="1" noChangeArrowheads="1"/>
          </p:cNvPicPr>
          <p:nvPr/>
        </p:nvPicPr>
        <p:blipFill>
          <a:blip r:embed="rId5" cstate="print"/>
          <a:srcRect l="12200" t="39500" r="12201" b="25850"/>
          <a:stretch>
            <a:fillRect/>
          </a:stretch>
        </p:blipFill>
        <p:spPr bwMode="auto">
          <a:xfrm>
            <a:off x="5652120" y="1268760"/>
            <a:ext cx="2356626" cy="1440160"/>
          </a:xfrm>
          <a:prstGeom prst="rect">
            <a:avLst/>
          </a:prstGeom>
          <a:noFill/>
        </p:spPr>
      </p:pic>
      <p:pic>
        <p:nvPicPr>
          <p:cNvPr id="3078" name="Picture 6" descr="C:\Users\5079~1\AppData\Local\Temp\Rar$DIa6696.18926\20250218_140834.jpg"/>
          <p:cNvPicPr>
            <a:picLocks noChangeAspect="1" noChangeArrowheads="1"/>
          </p:cNvPicPr>
          <p:nvPr/>
        </p:nvPicPr>
        <p:blipFill>
          <a:blip r:embed="rId6" cstate="print"/>
          <a:srcRect l="13601" t="34250" r="29000" b="22700"/>
          <a:stretch>
            <a:fillRect/>
          </a:stretch>
        </p:blipFill>
        <p:spPr bwMode="auto">
          <a:xfrm>
            <a:off x="6084168" y="2852936"/>
            <a:ext cx="1656184" cy="1656184"/>
          </a:xfrm>
          <a:prstGeom prst="rect">
            <a:avLst/>
          </a:prstGeom>
          <a:noFill/>
        </p:spPr>
      </p:pic>
      <p:pic>
        <p:nvPicPr>
          <p:cNvPr id="3079" name="Picture 7" descr="C:\Users\5079~1\AppData\Local\Temp\Rar$DIa6696.21903\20250218_141013.jpg"/>
          <p:cNvPicPr>
            <a:picLocks noChangeAspect="1" noChangeArrowheads="1"/>
          </p:cNvPicPr>
          <p:nvPr/>
        </p:nvPicPr>
        <p:blipFill>
          <a:blip r:embed="rId7" cstate="print"/>
          <a:srcRect l="17801" t="36350" r="15000" b="33200"/>
          <a:stretch>
            <a:fillRect/>
          </a:stretch>
        </p:blipFill>
        <p:spPr bwMode="auto">
          <a:xfrm>
            <a:off x="5364088" y="4653136"/>
            <a:ext cx="3024336" cy="182720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2 пирамидки и приклеиваем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темно-зеленые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заготовки, затем по очереди приклеиваем все лепестки.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5079~1\AppData\Local\Temp\Rar$DIa6696.14088\20250218_144021.jpg"/>
          <p:cNvPicPr>
            <a:picLocks noChangeAspect="1" noChangeArrowheads="1"/>
          </p:cNvPicPr>
          <p:nvPr/>
        </p:nvPicPr>
        <p:blipFill>
          <a:blip r:embed="rId2" cstate="print"/>
          <a:srcRect l="13600" t="32150" r="10801" b="15351"/>
          <a:stretch>
            <a:fillRect/>
          </a:stretch>
        </p:blipFill>
        <p:spPr bwMode="auto">
          <a:xfrm>
            <a:off x="395536" y="2132857"/>
            <a:ext cx="2955207" cy="2736303"/>
          </a:xfrm>
          <a:prstGeom prst="rect">
            <a:avLst/>
          </a:prstGeom>
          <a:noFill/>
        </p:spPr>
      </p:pic>
      <p:pic>
        <p:nvPicPr>
          <p:cNvPr id="7171" name="Picture 3" descr="C:\Users\5079~1\AppData\Local\Temp\Rar$DIa6696.18556\20250218_144127.jpg"/>
          <p:cNvPicPr>
            <a:picLocks noChangeAspect="1" noChangeArrowheads="1"/>
          </p:cNvPicPr>
          <p:nvPr/>
        </p:nvPicPr>
        <p:blipFill>
          <a:blip r:embed="rId3" cstate="print"/>
          <a:srcRect l="2401" t="27950" r="9401" b="33200"/>
          <a:stretch>
            <a:fillRect/>
          </a:stretch>
        </p:blipFill>
        <p:spPr bwMode="auto">
          <a:xfrm>
            <a:off x="3779912" y="2204864"/>
            <a:ext cx="4536504" cy="26642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332656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1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темно-зеленую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заготовку, разрезаем пополам и приклеиваем к бутончикам.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5079~1\AppData\Local\Temp\Rar$DIa6696.25190\20250218_141213.jpg"/>
          <p:cNvPicPr>
            <a:picLocks noChangeAspect="1" noChangeArrowheads="1"/>
          </p:cNvPicPr>
          <p:nvPr/>
        </p:nvPicPr>
        <p:blipFill>
          <a:blip r:embed="rId2" cstate="print"/>
          <a:srcRect l="33200" t="43700" r="33200" b="31100"/>
          <a:stretch>
            <a:fillRect/>
          </a:stretch>
        </p:blipFill>
        <p:spPr bwMode="auto">
          <a:xfrm>
            <a:off x="971600" y="3068960"/>
            <a:ext cx="1728192" cy="1728192"/>
          </a:xfrm>
          <a:prstGeom prst="rect">
            <a:avLst/>
          </a:prstGeom>
          <a:noFill/>
        </p:spPr>
      </p:pic>
      <p:pic>
        <p:nvPicPr>
          <p:cNvPr id="4099" name="Picture 3" descr="C:\Users\5079~1\AppData\Local\Temp\Rar$DIa6696.45369\20250218_134850.jpg"/>
          <p:cNvPicPr>
            <a:picLocks noChangeAspect="1" noChangeArrowheads="1"/>
          </p:cNvPicPr>
          <p:nvPr/>
        </p:nvPicPr>
        <p:blipFill>
          <a:blip r:embed="rId3" cstate="print"/>
          <a:srcRect l="12201" t="33200" r="20600" b="25850"/>
          <a:stretch>
            <a:fillRect/>
          </a:stretch>
        </p:blipFill>
        <p:spPr bwMode="auto">
          <a:xfrm>
            <a:off x="899592" y="1484784"/>
            <a:ext cx="1800200" cy="1462663"/>
          </a:xfrm>
          <a:prstGeom prst="rect">
            <a:avLst/>
          </a:prstGeom>
          <a:noFill/>
        </p:spPr>
      </p:pic>
      <p:pic>
        <p:nvPicPr>
          <p:cNvPr id="4100" name="Picture 4" descr="C:\Users\5079~1\AppData\Local\Temp\Rar$DIa6696.31452\20250218_141244.jpg"/>
          <p:cNvPicPr>
            <a:picLocks noChangeAspect="1" noChangeArrowheads="1"/>
          </p:cNvPicPr>
          <p:nvPr/>
        </p:nvPicPr>
        <p:blipFill>
          <a:blip r:embed="rId4" cstate="print"/>
          <a:srcRect l="15001" t="31100" r="16400" b="22700"/>
          <a:stretch>
            <a:fillRect/>
          </a:stretch>
        </p:blipFill>
        <p:spPr bwMode="auto">
          <a:xfrm>
            <a:off x="827584" y="4941168"/>
            <a:ext cx="2004769" cy="1800200"/>
          </a:xfrm>
          <a:prstGeom prst="rect">
            <a:avLst/>
          </a:prstGeom>
          <a:noFill/>
        </p:spPr>
      </p:pic>
      <p:pic>
        <p:nvPicPr>
          <p:cNvPr id="4101" name="Picture 5" descr="C:\Users\5079~1\AppData\Local\Temp\Rar$DIa6696.34809\20250218_141352.jpg"/>
          <p:cNvPicPr>
            <a:picLocks noChangeAspect="1" noChangeArrowheads="1"/>
          </p:cNvPicPr>
          <p:nvPr/>
        </p:nvPicPr>
        <p:blipFill>
          <a:blip r:embed="rId5" cstate="print"/>
          <a:srcRect l="31800" t="36350" r="23400" b="27950"/>
          <a:stretch>
            <a:fillRect/>
          </a:stretch>
        </p:blipFill>
        <p:spPr bwMode="auto">
          <a:xfrm>
            <a:off x="6156176" y="1484784"/>
            <a:ext cx="1626534" cy="1728192"/>
          </a:xfrm>
          <a:prstGeom prst="rect">
            <a:avLst/>
          </a:prstGeom>
          <a:noFill/>
        </p:spPr>
      </p:pic>
      <p:pic>
        <p:nvPicPr>
          <p:cNvPr id="4102" name="Picture 6" descr="C:\Users\5079~1\AppData\Local\Temp\Rar$DIa6696.37308\20250218_141511.jpg"/>
          <p:cNvPicPr>
            <a:picLocks noChangeAspect="1" noChangeArrowheads="1"/>
          </p:cNvPicPr>
          <p:nvPr/>
        </p:nvPicPr>
        <p:blipFill>
          <a:blip r:embed="rId6" cstate="print"/>
          <a:srcRect l="29000" t="34250" r="23400" b="34250"/>
          <a:stretch>
            <a:fillRect/>
          </a:stretch>
        </p:blipFill>
        <p:spPr bwMode="auto">
          <a:xfrm>
            <a:off x="6084168" y="3356992"/>
            <a:ext cx="1814602" cy="1601119"/>
          </a:xfrm>
          <a:prstGeom prst="rect">
            <a:avLst/>
          </a:prstGeom>
          <a:noFill/>
        </p:spPr>
      </p:pic>
      <p:pic>
        <p:nvPicPr>
          <p:cNvPr id="4103" name="Picture 7" descr="C:\Users\5079~1\AppData\Local\Temp\Rar$DIa6696.42705\20250218_141640.jpg"/>
          <p:cNvPicPr>
            <a:picLocks noChangeAspect="1" noChangeArrowheads="1"/>
          </p:cNvPicPr>
          <p:nvPr/>
        </p:nvPicPr>
        <p:blipFill>
          <a:blip r:embed="rId7" cstate="print"/>
          <a:srcRect l="27600" t="32150" r="19200" b="31100"/>
          <a:stretch>
            <a:fillRect/>
          </a:stretch>
        </p:blipFill>
        <p:spPr bwMode="auto">
          <a:xfrm>
            <a:off x="6084168" y="5085184"/>
            <a:ext cx="1798143" cy="16561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7016" y="116632"/>
            <a:ext cx="88569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1 пирамидку и приклеиваем на белую заготовку, затем по очереди приклеиваем все лепестки. Приклеиваем желтую,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светло-зеленую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темно-зеленую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5079~1\AppData\Local\Temp\Rar$DIa6696.48646\20250218_142226.jpg"/>
          <p:cNvPicPr>
            <a:picLocks noChangeAspect="1" noChangeArrowheads="1"/>
          </p:cNvPicPr>
          <p:nvPr/>
        </p:nvPicPr>
        <p:blipFill>
          <a:blip r:embed="rId2" cstate="print"/>
          <a:srcRect l="34600" t="40550" r="24800" b="25850"/>
          <a:stretch>
            <a:fillRect/>
          </a:stretch>
        </p:blipFill>
        <p:spPr bwMode="auto">
          <a:xfrm>
            <a:off x="1043608" y="1916832"/>
            <a:ext cx="2880320" cy="3178284"/>
          </a:xfrm>
          <a:prstGeom prst="rect">
            <a:avLst/>
          </a:prstGeom>
          <a:noFill/>
        </p:spPr>
      </p:pic>
      <p:pic>
        <p:nvPicPr>
          <p:cNvPr id="5123" name="Picture 3" descr="C:\Users\5079~1\AppData\Local\Temp\Rar$DIa6696.1622\20250218_142733.jpg"/>
          <p:cNvPicPr>
            <a:picLocks noChangeAspect="1" noChangeArrowheads="1"/>
          </p:cNvPicPr>
          <p:nvPr/>
        </p:nvPicPr>
        <p:blipFill>
          <a:blip r:embed="rId3" cstate="print"/>
          <a:srcRect l="16401" t="26900" r="20600" b="26900"/>
          <a:stretch>
            <a:fillRect/>
          </a:stretch>
        </p:blipFill>
        <p:spPr bwMode="auto">
          <a:xfrm>
            <a:off x="4499992" y="1916832"/>
            <a:ext cx="3240360" cy="316835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88640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делаем средний цветочек, только белых заготовок используем две.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5079~1\AppData\Local\Temp\Rar$DIa6696.5589\20250218_143621.jpg"/>
          <p:cNvPicPr>
            <a:picLocks noChangeAspect="1" noChangeArrowheads="1"/>
          </p:cNvPicPr>
          <p:nvPr/>
        </p:nvPicPr>
        <p:blipFill>
          <a:blip r:embed="rId2" cstate="print"/>
          <a:srcRect l="20601" t="32150" r="16400" b="20600"/>
          <a:stretch>
            <a:fillRect/>
          </a:stretch>
        </p:blipFill>
        <p:spPr bwMode="auto">
          <a:xfrm>
            <a:off x="539552" y="1484784"/>
            <a:ext cx="3240360" cy="3240360"/>
          </a:xfrm>
          <a:prstGeom prst="rect">
            <a:avLst/>
          </a:prstGeom>
          <a:noFill/>
        </p:spPr>
      </p:pic>
      <p:pic>
        <p:nvPicPr>
          <p:cNvPr id="6147" name="Picture 3" descr="C:\Users\5079~1\AppData\Local\Temp\Rar$DIa6696.10373\20250218_143838.jpg"/>
          <p:cNvPicPr>
            <a:picLocks noChangeAspect="1" noChangeArrowheads="1"/>
          </p:cNvPicPr>
          <p:nvPr/>
        </p:nvPicPr>
        <p:blipFill>
          <a:blip r:embed="rId3" cstate="print"/>
          <a:srcRect l="16401" t="19550" r="15000" b="29000"/>
          <a:stretch>
            <a:fillRect/>
          </a:stretch>
        </p:blipFill>
        <p:spPr bwMode="auto">
          <a:xfrm>
            <a:off x="4788024" y="1484784"/>
            <a:ext cx="3240360" cy="3240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делаем большой цветочек, только белых заготовок используем пять.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5079~1\AppData\Local\Temp\Rar$DIa6696.21634\20250218_144855.jpg"/>
          <p:cNvPicPr>
            <a:picLocks noChangeAspect="1" noChangeArrowheads="1"/>
          </p:cNvPicPr>
          <p:nvPr/>
        </p:nvPicPr>
        <p:blipFill>
          <a:blip r:embed="rId2" cstate="print"/>
          <a:srcRect l="9401" t="30050" r="15000" b="19550"/>
          <a:stretch>
            <a:fillRect/>
          </a:stretch>
        </p:blipFill>
        <p:spPr bwMode="auto">
          <a:xfrm>
            <a:off x="899592" y="1268760"/>
            <a:ext cx="1800200" cy="1600178"/>
          </a:xfrm>
          <a:prstGeom prst="rect">
            <a:avLst/>
          </a:prstGeom>
          <a:noFill/>
        </p:spPr>
      </p:pic>
      <p:pic>
        <p:nvPicPr>
          <p:cNvPr id="8195" name="Picture 3" descr="C:\Users\5079~1\AppData\Local\Temp\Rar$DIa6696.24771\20250218_145002.jpg"/>
          <p:cNvPicPr>
            <a:picLocks noChangeAspect="1" noChangeArrowheads="1"/>
          </p:cNvPicPr>
          <p:nvPr/>
        </p:nvPicPr>
        <p:blipFill>
          <a:blip r:embed="rId3" cstate="print"/>
          <a:srcRect l="13600" t="31100" r="6601" b="17451"/>
          <a:stretch>
            <a:fillRect/>
          </a:stretch>
        </p:blipFill>
        <p:spPr bwMode="auto">
          <a:xfrm>
            <a:off x="899592" y="3068960"/>
            <a:ext cx="1872208" cy="1609442"/>
          </a:xfrm>
          <a:prstGeom prst="rect">
            <a:avLst/>
          </a:prstGeom>
          <a:noFill/>
        </p:spPr>
      </p:pic>
      <p:pic>
        <p:nvPicPr>
          <p:cNvPr id="8196" name="Picture 4" descr="C:\Users\5079~1\AppData\Local\Temp\Rar$DIa6696.27577\20250218_145059.jpg"/>
          <p:cNvPicPr>
            <a:picLocks noChangeAspect="1" noChangeArrowheads="1"/>
          </p:cNvPicPr>
          <p:nvPr/>
        </p:nvPicPr>
        <p:blipFill>
          <a:blip r:embed="rId4" cstate="print"/>
          <a:srcRect l="13600" t="31100" r="5201" b="18501"/>
          <a:stretch>
            <a:fillRect/>
          </a:stretch>
        </p:blipFill>
        <p:spPr bwMode="auto">
          <a:xfrm>
            <a:off x="971600" y="4869160"/>
            <a:ext cx="2088232" cy="1728192"/>
          </a:xfrm>
          <a:prstGeom prst="rect">
            <a:avLst/>
          </a:prstGeom>
          <a:noFill/>
        </p:spPr>
      </p:pic>
      <p:pic>
        <p:nvPicPr>
          <p:cNvPr id="8197" name="Picture 5" descr="C:\Users\5079~1\AppData\Local\Temp\Rar$DIa6696.30333\20250218_145203.jpg"/>
          <p:cNvPicPr>
            <a:picLocks noChangeAspect="1" noChangeArrowheads="1"/>
          </p:cNvPicPr>
          <p:nvPr/>
        </p:nvPicPr>
        <p:blipFill>
          <a:blip r:embed="rId5" cstate="print"/>
          <a:srcRect l="16400" t="33200" r="9401" b="16401"/>
          <a:stretch>
            <a:fillRect/>
          </a:stretch>
        </p:blipFill>
        <p:spPr bwMode="auto">
          <a:xfrm>
            <a:off x="5292080" y="1268760"/>
            <a:ext cx="2304256" cy="208687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116632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основу приклеиваем большой цветочек, затем средний, маленький и 2 бутончика.</a:t>
            </a:r>
            <a:endParaRPr lang="ru-RU" sz="2800" dirty="0"/>
          </a:p>
        </p:txBody>
      </p:sp>
      <p:pic>
        <p:nvPicPr>
          <p:cNvPr id="9" name="Picture 6" descr="C:\Users\5079~1\AppData\Local\Temp\Rar$DIa6696.35463\20250218_145441.jpg"/>
          <p:cNvPicPr>
            <a:picLocks noChangeAspect="1" noChangeArrowheads="1"/>
          </p:cNvPicPr>
          <p:nvPr/>
        </p:nvPicPr>
        <p:blipFill>
          <a:blip r:embed="rId6" cstate="print"/>
          <a:srcRect l="12200" t="36350" r="9401" b="12201"/>
          <a:stretch>
            <a:fillRect/>
          </a:stretch>
        </p:blipFill>
        <p:spPr bwMode="auto">
          <a:xfrm>
            <a:off x="4499992" y="3501008"/>
            <a:ext cx="3600400" cy="3150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5079~1\AppData\Local\Temp\Rar$DIa6696.43672\20250218_145910.jpg"/>
          <p:cNvPicPr>
            <a:picLocks noChangeAspect="1" noChangeArrowheads="1"/>
          </p:cNvPicPr>
          <p:nvPr/>
        </p:nvPicPr>
        <p:blipFill>
          <a:blip r:embed="rId2" cstate="print"/>
          <a:srcRect l="23400" t="29000" r="16400" b="24800"/>
          <a:stretch>
            <a:fillRect/>
          </a:stretch>
        </p:blipFill>
        <p:spPr bwMode="auto">
          <a:xfrm>
            <a:off x="2195736" y="1268760"/>
            <a:ext cx="485563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23528" y="332656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украсить тычинками и готово.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332</TotalTime>
  <Words>217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ВЕСЕННЯЯ БРОШЬ.  (3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50</cp:revision>
  <dcterms:created xsi:type="dcterms:W3CDTF">2022-02-28T12:26:56Z</dcterms:created>
  <dcterms:modified xsi:type="dcterms:W3CDTF">2025-02-18T11:36:13Z</dcterms:modified>
</cp:coreProperties>
</file>