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3" r:id="rId5"/>
    <p:sldId id="273" r:id="rId6"/>
    <p:sldId id="270" r:id="rId7"/>
    <p:sldId id="271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772816"/>
            <a:ext cx="7848872" cy="1224136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Зефирный цветок.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(1 год обучения)</a:t>
            </a:r>
            <a:endParaRPr lang="ru-RU" sz="3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>
            <a:off x="10476656" y="2996952"/>
            <a:ext cx="504056" cy="144016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9144000" cy="923528"/>
          </a:xfrm>
          <a:prstGeom prst="rect">
            <a:avLst/>
          </a:prstGeo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МАУДО г.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Нягани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Центр детского творчества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en-US" sz="8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Детское объединение "Страна рукоделия"</a:t>
            </a:r>
            <a:endParaRPr lang="ru-RU" sz="8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5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72000" y="472514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Составила: Хомякова Ольга Александровна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педагог дополнительного образования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95936" y="6237312"/>
            <a:ext cx="1067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Нягань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 descr="C:\Users\домашний\Downloads\20250219_215519.jpg"/>
          <p:cNvPicPr>
            <a:picLocks noChangeAspect="1" noChangeArrowheads="1"/>
          </p:cNvPicPr>
          <p:nvPr/>
        </p:nvPicPr>
        <p:blipFill>
          <a:blip r:embed="rId2" cstate="print"/>
          <a:srcRect l="12200" t="18500" r="3801" b="17451"/>
          <a:stretch>
            <a:fillRect/>
          </a:stretch>
        </p:blipFill>
        <p:spPr bwMode="auto">
          <a:xfrm>
            <a:off x="539552" y="3789040"/>
            <a:ext cx="2620619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8"/>
            <a:ext cx="885698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Для изготовления цветка нам понадобится:</a:t>
            </a:r>
          </a:p>
          <a:p>
            <a:pPr>
              <a:buFontTx/>
              <a:buChar char="-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Фоамиран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любого цвета;</a:t>
            </a:r>
          </a:p>
          <a:p>
            <a:pPr>
              <a:buFontTx/>
              <a:buChar char="-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Кусочек фетра;</a:t>
            </a:r>
          </a:p>
          <a:p>
            <a:pPr>
              <a:buFontTx/>
              <a:buChar char="-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Основа для броши, магнит или заколка;</a:t>
            </a:r>
          </a:p>
          <a:p>
            <a:pPr>
              <a:buFontTx/>
              <a:buChar char="-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Зубочистка;</a:t>
            </a:r>
          </a:p>
          <a:p>
            <a:pPr>
              <a:buFontTx/>
              <a:buChar char="-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Линейка;</a:t>
            </a:r>
          </a:p>
          <a:p>
            <a:pPr>
              <a:buFontTx/>
              <a:buChar char="-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Ножницы;</a:t>
            </a:r>
          </a:p>
          <a:p>
            <a:pPr>
              <a:buFontTx/>
              <a:buChar char="-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Зажимы;</a:t>
            </a:r>
          </a:p>
          <a:p>
            <a:pPr>
              <a:buFontTx/>
              <a:buChar char="-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Клей «Момент» или клеевой пистолет.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4797152"/>
            <a:ext cx="80648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ЗАБЫВАЕМ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 ТЕХНИКУ БЕЗОПАСНОСТИ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 РАБОТЕ С НОЖНИЦАМИ И КЛЕЕМ!!!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0"/>
            <a:ext cx="871296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Берем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фоамиран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любого цвета </a:t>
            </a: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отрезаем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полоску шириной 7 см и длиной 60 см.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Складываем ее вдоль пополам 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Фиксируем зажимами.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Нарезаем ножницами тонкие полоски.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1см до края не дорезаем.</a:t>
            </a:r>
            <a:endParaRPr lang="ru-RU" sz="2800" dirty="0"/>
          </a:p>
        </p:txBody>
      </p:sp>
      <p:pic>
        <p:nvPicPr>
          <p:cNvPr id="5" name="Picture 2" descr="C:\Users\5079~1\AppData\Local\Temp\Rar$DIa3280.24066\20250219_193357.jpg"/>
          <p:cNvPicPr>
            <a:picLocks noChangeAspect="1" noChangeArrowheads="1"/>
          </p:cNvPicPr>
          <p:nvPr/>
        </p:nvPicPr>
        <p:blipFill>
          <a:blip r:embed="rId2" cstate="print"/>
          <a:srcRect t="25850" b="23750"/>
          <a:stretch>
            <a:fillRect/>
          </a:stretch>
        </p:blipFill>
        <p:spPr bwMode="auto">
          <a:xfrm>
            <a:off x="1835696" y="2924944"/>
            <a:ext cx="5143500" cy="345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476672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Убираем зажимы.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Склеиваем полоску вдоль по нижнему краю со сдвигом в 1 см.</a:t>
            </a:r>
          </a:p>
        </p:txBody>
      </p:sp>
      <p:pic>
        <p:nvPicPr>
          <p:cNvPr id="2050" name="Picture 2" descr="C:\Users\5079~1\AppData\Local\Temp\Rar$DIa3280.25432\20250219_211400.jpg"/>
          <p:cNvPicPr>
            <a:picLocks noChangeAspect="1" noChangeArrowheads="1"/>
          </p:cNvPicPr>
          <p:nvPr/>
        </p:nvPicPr>
        <p:blipFill>
          <a:blip r:embed="rId2" cstate="print"/>
          <a:srcRect t="23750" b="29000"/>
          <a:stretch>
            <a:fillRect/>
          </a:stretch>
        </p:blipFill>
        <p:spPr bwMode="auto">
          <a:xfrm>
            <a:off x="1979712" y="2780928"/>
            <a:ext cx="5143500" cy="3240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188640"/>
            <a:ext cx="81369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Наносим клей по нижнему краю полоски и закручиваем ролл.</a:t>
            </a:r>
          </a:p>
        </p:txBody>
      </p:sp>
      <p:pic>
        <p:nvPicPr>
          <p:cNvPr id="3074" name="Picture 2" descr="C:\Users\5079~1\AppData\Local\Temp\Rar$DIa3280.26626\20250219_212028.jpg"/>
          <p:cNvPicPr>
            <a:picLocks noChangeAspect="1" noChangeArrowheads="1"/>
          </p:cNvPicPr>
          <p:nvPr/>
        </p:nvPicPr>
        <p:blipFill>
          <a:blip r:embed="rId2" cstate="print"/>
          <a:srcRect t="22700" b="14301"/>
          <a:stretch>
            <a:fillRect/>
          </a:stretch>
        </p:blipFill>
        <p:spPr bwMode="auto">
          <a:xfrm>
            <a:off x="2051720" y="2060848"/>
            <a:ext cx="5143500" cy="4320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Получилось вот так.</a:t>
            </a:r>
            <a:endParaRPr lang="ru-RU" sz="2800" dirty="0"/>
          </a:p>
        </p:txBody>
      </p:sp>
      <p:pic>
        <p:nvPicPr>
          <p:cNvPr id="4098" name="Picture 2" descr="C:\Users\5079~1\AppData\Local\Temp\Rar$DIa3280.27826\20250219_212557.jpg"/>
          <p:cNvPicPr>
            <a:picLocks noChangeAspect="1" noChangeArrowheads="1"/>
          </p:cNvPicPr>
          <p:nvPr/>
        </p:nvPicPr>
        <p:blipFill>
          <a:blip r:embed="rId2" cstate="print"/>
          <a:srcRect l="7000" t="26900" r="13201" b="20600"/>
          <a:stretch>
            <a:fillRect/>
          </a:stretch>
        </p:blipFill>
        <p:spPr bwMode="auto">
          <a:xfrm>
            <a:off x="4499992" y="1772816"/>
            <a:ext cx="4248472" cy="37267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 descr="C:\Users\5079~1\AppData\Local\Temp\Rar$DIa3280.29381\20250219_212605.jpg"/>
          <p:cNvPicPr>
            <a:picLocks noChangeAspect="1" noChangeArrowheads="1"/>
          </p:cNvPicPr>
          <p:nvPr/>
        </p:nvPicPr>
        <p:blipFill>
          <a:blip r:embed="rId3" cstate="print"/>
          <a:srcRect l="16400" t="23750" r="10801" b="21650"/>
          <a:stretch>
            <a:fillRect/>
          </a:stretch>
        </p:blipFill>
        <p:spPr bwMode="auto">
          <a:xfrm>
            <a:off x="539552" y="1772816"/>
            <a:ext cx="3744416" cy="3744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332656"/>
            <a:ext cx="86409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Можно украсить зелеными листиками, тычинками, с обратной стороны приклеить кружок из фетра</a:t>
            </a: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, основу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для броши, магнит или заколку. Готово!</a:t>
            </a:r>
            <a:endParaRPr lang="ru-RU" sz="2800" dirty="0"/>
          </a:p>
        </p:txBody>
      </p:sp>
      <p:pic>
        <p:nvPicPr>
          <p:cNvPr id="7" name="Picture 2" descr="C:\Users\домашний\Downloads\20250219_215519.jpg"/>
          <p:cNvPicPr>
            <a:picLocks noChangeAspect="1" noChangeArrowheads="1"/>
          </p:cNvPicPr>
          <p:nvPr/>
        </p:nvPicPr>
        <p:blipFill>
          <a:blip r:embed="rId2" cstate="print"/>
          <a:srcRect l="12200" t="18500" r="3801" b="17451"/>
          <a:stretch>
            <a:fillRect/>
          </a:stretch>
        </p:blipFill>
        <p:spPr bwMode="auto">
          <a:xfrm>
            <a:off x="2483768" y="1916832"/>
            <a:ext cx="4320480" cy="4392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365</TotalTime>
  <Words>171</Words>
  <Application>Microsoft Office PowerPoint</Application>
  <PresentationFormat>Экран (4:3)</PresentationFormat>
  <Paragraphs>28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Апекс</vt:lpstr>
      <vt:lpstr>Зефирный цветок.  (1 год обучения)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домашний</dc:creator>
  <cp:lastModifiedBy>домашний</cp:lastModifiedBy>
  <cp:revision>61</cp:revision>
  <dcterms:created xsi:type="dcterms:W3CDTF">2022-02-28T12:26:56Z</dcterms:created>
  <dcterms:modified xsi:type="dcterms:W3CDTF">2025-02-20T05:52:10Z</dcterms:modified>
</cp:coreProperties>
</file>