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73" r:id="rId6"/>
    <p:sldId id="270" r:id="rId7"/>
    <p:sldId id="271" r:id="rId8"/>
    <p:sldId id="275" r:id="rId9"/>
    <p:sldId id="27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Корзинка из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пряжы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(3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5079~1\AppData\Local\Temp\Rar$DIa6684.49438\20250223_191959.jpg"/>
          <p:cNvPicPr>
            <a:picLocks noChangeAspect="1" noChangeArrowheads="1"/>
          </p:cNvPicPr>
          <p:nvPr/>
        </p:nvPicPr>
        <p:blipFill>
          <a:blip r:embed="rId2" cstate="print"/>
          <a:srcRect l="20600" t="16400" r="12201" b="15351"/>
          <a:stretch>
            <a:fillRect/>
          </a:stretch>
        </p:blipFill>
        <p:spPr bwMode="auto">
          <a:xfrm>
            <a:off x="611560" y="3481506"/>
            <a:ext cx="2088232" cy="2827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8569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корзинки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нам понадобится: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Пряжа;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Бусины, украшения;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Картон;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Шпажки;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Обои, цветная бумага;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Линейка;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Клей ПВА;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Клей «Момент» или клеевой пистолет.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5013176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0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Берем картон, вырезаем круг любого диаметра, у меня 10 см, отрезаем полоску шириной 3 см и длиной 30 см. Если круг меньше, то и полоска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будет короче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Полоску закручиваем в ролл.</a:t>
            </a:r>
            <a:endParaRPr lang="ru-RU" sz="2800" dirty="0"/>
          </a:p>
        </p:txBody>
      </p:sp>
      <p:pic>
        <p:nvPicPr>
          <p:cNvPr id="1026" name="Picture 2" descr="C:\Users\5079~1\AppData\Local\Temp\Rar$DIa6684.32257\20250223_142937.jpg"/>
          <p:cNvPicPr>
            <a:picLocks noChangeAspect="1" noChangeArrowheads="1"/>
          </p:cNvPicPr>
          <p:nvPr/>
        </p:nvPicPr>
        <p:blipFill>
          <a:blip r:embed="rId2" cstate="print"/>
          <a:srcRect l="5901" t="6951" r="7476" b="11150"/>
          <a:stretch>
            <a:fillRect/>
          </a:stretch>
        </p:blipFill>
        <p:spPr bwMode="auto">
          <a:xfrm>
            <a:off x="1763688" y="2926363"/>
            <a:ext cx="5544616" cy="3931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6632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Приклеиваем обои, клейкую бумагу, все, что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нравится,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круг с обеих сторон и на полоску с внутренней стороны.</a:t>
            </a:r>
          </a:p>
        </p:txBody>
      </p:sp>
      <p:pic>
        <p:nvPicPr>
          <p:cNvPr id="2" name="Picture 2" descr="C:\Users\5079~1\AppData\Local\Temp\Rar$DIa6684.33676\20250223_144843.jpg"/>
          <p:cNvPicPr>
            <a:picLocks noChangeAspect="1" noChangeArrowheads="1"/>
          </p:cNvPicPr>
          <p:nvPr/>
        </p:nvPicPr>
        <p:blipFill>
          <a:blip r:embed="rId2" cstate="print"/>
          <a:srcRect t="4851" r="1001" b="8001"/>
          <a:stretch>
            <a:fillRect/>
          </a:stretch>
        </p:blipFill>
        <p:spPr bwMode="auto">
          <a:xfrm>
            <a:off x="2195736" y="2099291"/>
            <a:ext cx="3888432" cy="4563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88640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Приклеиваем по краю круга полоску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5079~1\AppData\Local\Temp\Rar$DIa6684.35359\20250223_145550.jpg"/>
          <p:cNvPicPr>
            <a:picLocks noChangeAspect="1" noChangeArrowheads="1"/>
          </p:cNvPicPr>
          <p:nvPr/>
        </p:nvPicPr>
        <p:blipFill>
          <a:blip r:embed="rId2" cstate="print"/>
          <a:srcRect l="8001" t="21650" r="8001" b="24800"/>
          <a:stretch>
            <a:fillRect/>
          </a:stretch>
        </p:blipFill>
        <p:spPr bwMode="auto">
          <a:xfrm>
            <a:off x="2411760" y="1484784"/>
            <a:ext cx="4320480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67544" y="0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кончики шпажек наносим клей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ПВА и вставляем на одинаковом расстоянии в полоску картона. Шпажек должно быть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нечетное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количество.</a:t>
            </a:r>
            <a:endParaRPr lang="ru-RU" sz="2800" dirty="0"/>
          </a:p>
        </p:txBody>
      </p:sp>
      <p:pic>
        <p:nvPicPr>
          <p:cNvPr id="2" name="Picture 2" descr="C:\Users\5079~1\AppData\Local\Temp\Rar$DIa6684.36876\20250223_1505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916832"/>
            <a:ext cx="3219822" cy="4293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Берем пряжу, конец фиксируем клеем, и начинаем оплетать шпажки.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Нить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не натягиваем. Продолжаем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 тех пор, пока не решим, что достаточно.</a:t>
            </a:r>
            <a:endParaRPr lang="ru-RU" sz="2800" dirty="0"/>
          </a:p>
        </p:txBody>
      </p:sp>
      <p:pic>
        <p:nvPicPr>
          <p:cNvPr id="5122" name="Picture 2" descr="C:\Users\5079~1\AppData\Local\Temp\Rar$DIa6684.38314\20250223_151147.jpg"/>
          <p:cNvPicPr>
            <a:picLocks noChangeAspect="1" noChangeArrowheads="1"/>
          </p:cNvPicPr>
          <p:nvPr/>
        </p:nvPicPr>
        <p:blipFill>
          <a:blip r:embed="rId2" cstate="print"/>
          <a:srcRect l="1001" b="19550"/>
          <a:stretch>
            <a:fillRect/>
          </a:stretch>
        </p:blipFill>
        <p:spPr bwMode="auto">
          <a:xfrm>
            <a:off x="683568" y="2204864"/>
            <a:ext cx="3816424" cy="4135109"/>
          </a:xfrm>
          <a:prstGeom prst="rect">
            <a:avLst/>
          </a:prstGeom>
          <a:noFill/>
        </p:spPr>
      </p:pic>
      <p:pic>
        <p:nvPicPr>
          <p:cNvPr id="5" name="Picture 2" descr="C:\Users\5079~1\AppData\Local\Temp\Rar$DIa6684.44037\20250223_151247.jpg"/>
          <p:cNvPicPr>
            <a:picLocks noChangeAspect="1" noChangeArrowheads="1"/>
          </p:cNvPicPr>
          <p:nvPr/>
        </p:nvPicPr>
        <p:blipFill>
          <a:blip r:embed="rId3" cstate="print"/>
          <a:srcRect r="8001" b="16400"/>
          <a:stretch>
            <a:fillRect/>
          </a:stretch>
        </p:blipFill>
        <p:spPr bwMode="auto">
          <a:xfrm>
            <a:off x="5076056" y="2132856"/>
            <a:ext cx="3396952" cy="41157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5079~1\AppData\Local\Temp\Rar$DIa6684.45829\20250223_190402.jpg"/>
          <p:cNvPicPr>
            <a:picLocks noChangeAspect="1" noChangeArrowheads="1"/>
          </p:cNvPicPr>
          <p:nvPr/>
        </p:nvPicPr>
        <p:blipFill>
          <a:blip r:embed="rId2" cstate="print"/>
          <a:srcRect l="22001" t="24800" r="20600" b="22700"/>
          <a:stretch>
            <a:fillRect/>
          </a:stretch>
        </p:blipFill>
        <p:spPr bwMode="auto">
          <a:xfrm>
            <a:off x="971600" y="2564904"/>
            <a:ext cx="2952328" cy="3600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188640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Обрезаем шпажки, на кончики приклеиваем бусины. Можно добавить еще украшений.</a:t>
            </a:r>
            <a:endParaRPr lang="ru-RU" sz="2800" dirty="0"/>
          </a:p>
        </p:txBody>
      </p:sp>
      <p:pic>
        <p:nvPicPr>
          <p:cNvPr id="4" name="Picture 2" descr="C:\Users\5079~1\AppData\Local\Temp\Rar$DIa6684.47625\20250223_191923.jpg"/>
          <p:cNvPicPr>
            <a:picLocks noChangeAspect="1" noChangeArrowheads="1"/>
          </p:cNvPicPr>
          <p:nvPr/>
        </p:nvPicPr>
        <p:blipFill>
          <a:blip r:embed="rId3" cstate="print"/>
          <a:srcRect l="21000" t="29000" r="18801" b="16401"/>
          <a:stretch>
            <a:fillRect/>
          </a:stretch>
        </p:blipFill>
        <p:spPr bwMode="auto">
          <a:xfrm>
            <a:off x="4932040" y="2420888"/>
            <a:ext cx="3096344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63888" y="332656"/>
            <a:ext cx="1737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ГОТОВО!</a:t>
            </a:r>
            <a:endParaRPr lang="ru-RU" sz="2800" dirty="0"/>
          </a:p>
        </p:txBody>
      </p:sp>
      <p:pic>
        <p:nvPicPr>
          <p:cNvPr id="5" name="Picture 2" descr="C:\Users\5079~1\AppData\Local\Temp\Rar$DIa6684.49438\20250223_191959.jpg"/>
          <p:cNvPicPr>
            <a:picLocks noChangeAspect="1" noChangeArrowheads="1"/>
          </p:cNvPicPr>
          <p:nvPr/>
        </p:nvPicPr>
        <p:blipFill>
          <a:blip r:embed="rId2" cstate="print"/>
          <a:srcRect l="20600" t="16400" r="12201" b="15351"/>
          <a:stretch>
            <a:fillRect/>
          </a:stretch>
        </p:blipFill>
        <p:spPr bwMode="auto">
          <a:xfrm>
            <a:off x="2411760" y="1196752"/>
            <a:ext cx="3744416" cy="50705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434</TotalTime>
  <Words>214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Корзинка из пряжы  (3 год обучения)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74</cp:revision>
  <dcterms:created xsi:type="dcterms:W3CDTF">2022-02-28T12:26:56Z</dcterms:created>
  <dcterms:modified xsi:type="dcterms:W3CDTF">2025-02-24T06:04:32Z</dcterms:modified>
</cp:coreProperties>
</file>