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3" r:id="rId5"/>
    <p:sldId id="270" r:id="rId6"/>
    <p:sldId id="271" r:id="rId7"/>
    <p:sldId id="276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772816"/>
            <a:ext cx="7848872" cy="1224136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Корзинка с ручкой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(1 год обучения)</a:t>
            </a:r>
            <a:endParaRPr lang="ru-RU" sz="3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H="1">
            <a:off x="10476656" y="2996952"/>
            <a:ext cx="504056" cy="144016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0" y="0"/>
            <a:ext cx="9144000" cy="923528"/>
          </a:xfrm>
          <a:prstGeom prst="rect">
            <a:avLst/>
          </a:prstGeo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МАУДО г.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Нягани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Центр детского творчества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en-US" sz="8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Детское объединение "Страна рукоделия"</a:t>
            </a:r>
            <a:endParaRPr lang="ru-RU" sz="8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5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72000" y="472514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Составила: Хомякова Ольга Александровна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педагог дополнительного образования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95936" y="6237312"/>
            <a:ext cx="1067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Нягань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C:\Users\5079~1\AppData\Local\Temp\Rar$DIa3312.16580\20250224_151624.jpg"/>
          <p:cNvPicPr>
            <a:picLocks noChangeAspect="1" noChangeArrowheads="1"/>
          </p:cNvPicPr>
          <p:nvPr/>
        </p:nvPicPr>
        <p:blipFill>
          <a:blip r:embed="rId2" cstate="print"/>
          <a:srcRect l="20601" t="20600" r="17800" b="16401"/>
          <a:stretch>
            <a:fillRect/>
          </a:stretch>
        </p:blipFill>
        <p:spPr bwMode="auto">
          <a:xfrm>
            <a:off x="611561" y="3952694"/>
            <a:ext cx="1728192" cy="23566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7016" y="620688"/>
            <a:ext cx="885698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Для изготовления корзинки нам понадобится: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Пряжа;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Бусины, украшения;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Кофейный стаканчик;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Проволока;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Ножницы;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Клей «Момент» или клеевой пистолет.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4221088"/>
            <a:ext cx="80648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ЗАБЫВАЕМ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 ТЕХНИКУ БЕЗОПАСНОСТИ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 РАБОТЕ С НОЖНИЦАМИ И КЛЕЕМ!!!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404664"/>
            <a:ext cx="87129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Стаканчик делим на 13 частей и разрезаем до самого основания. </a:t>
            </a:r>
            <a:br>
              <a:rPr lang="ru-RU" sz="2800" dirty="0" smtClean="0"/>
            </a:br>
            <a:r>
              <a:rPr lang="ru-RU" sz="2800" dirty="0" smtClean="0"/>
              <a:t> </a:t>
            </a:r>
            <a:endParaRPr lang="ru-RU" sz="2800" dirty="0"/>
          </a:p>
        </p:txBody>
      </p:sp>
      <p:pic>
        <p:nvPicPr>
          <p:cNvPr id="2" name="Picture 2" descr="C:\Users\5079~1\AppData\Local\Temp\Rar$DIa3312.23390\20250224_130538.jpg"/>
          <p:cNvPicPr>
            <a:picLocks noChangeAspect="1" noChangeArrowheads="1"/>
          </p:cNvPicPr>
          <p:nvPr/>
        </p:nvPicPr>
        <p:blipFill>
          <a:blip r:embed="rId2" cstate="print"/>
          <a:srcRect l="17800" t="16400" r="9401" b="26900"/>
          <a:stretch>
            <a:fillRect/>
          </a:stretch>
        </p:blipFill>
        <p:spPr bwMode="auto">
          <a:xfrm>
            <a:off x="2483768" y="1844824"/>
            <a:ext cx="3744416" cy="38884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116632"/>
            <a:ext cx="874846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Укладываем его наружной стороной вверх и придавливаем. Получается своего рода бумажная ромашка. Ее мы и будет оплетать. Берем пряжу, фиксируем клеем кончик пряжи, проходим сначала у основания стаканчика. Дойдя до полосок, оплетаем: нить проводим за полоской, потом перед полоской и т.д. </a:t>
            </a:r>
            <a:br>
              <a:rPr lang="ru-RU" sz="2800" dirty="0" smtClean="0"/>
            </a:b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3" descr="C:\Users\5079~1\AppData\Local\Temp\Rar$DIa3312.39981\20250224_132157.jpg"/>
          <p:cNvPicPr>
            <a:picLocks noChangeAspect="1" noChangeArrowheads="1"/>
          </p:cNvPicPr>
          <p:nvPr/>
        </p:nvPicPr>
        <p:blipFill>
          <a:blip r:embed="rId2" cstate="print"/>
          <a:srcRect t="8001"/>
          <a:stretch>
            <a:fillRect/>
          </a:stretch>
        </p:blipFill>
        <p:spPr bwMode="auto">
          <a:xfrm>
            <a:off x="2987824" y="3140968"/>
            <a:ext cx="2766845" cy="33939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67544" y="0"/>
            <a:ext cx="835292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Провязав 2 см, стаканчик переворачиваем и продолжаем работу. На высоте 5 см отрезаем нить и полоски стаканчика. По краю корзиночки фиксируем тщательно клеем.</a:t>
            </a:r>
            <a:endParaRPr lang="ru-RU" sz="2800" dirty="0"/>
          </a:p>
        </p:txBody>
      </p:sp>
      <p:pic>
        <p:nvPicPr>
          <p:cNvPr id="4098" name="Picture 2" descr="C:\Users\5079~1\AppData\Local\Temp\Rar$DIa3312.46369\20250224_133631.jpg"/>
          <p:cNvPicPr>
            <a:picLocks noChangeAspect="1" noChangeArrowheads="1"/>
          </p:cNvPicPr>
          <p:nvPr/>
        </p:nvPicPr>
        <p:blipFill>
          <a:blip r:embed="rId2" cstate="print"/>
          <a:srcRect t="12201" b="18500"/>
          <a:stretch>
            <a:fillRect/>
          </a:stretch>
        </p:blipFill>
        <p:spPr bwMode="auto">
          <a:xfrm>
            <a:off x="467544" y="2204864"/>
            <a:ext cx="3816424" cy="3526327"/>
          </a:xfrm>
          <a:prstGeom prst="rect">
            <a:avLst/>
          </a:prstGeom>
          <a:noFill/>
        </p:spPr>
      </p:pic>
      <p:pic>
        <p:nvPicPr>
          <p:cNvPr id="4099" name="Picture 3" descr="C:\Users\5079~1\AppData\Local\Temp\Rar$DIa3312.447\20250224_141702.jpg"/>
          <p:cNvPicPr>
            <a:picLocks noChangeAspect="1" noChangeArrowheads="1"/>
          </p:cNvPicPr>
          <p:nvPr/>
        </p:nvPicPr>
        <p:blipFill>
          <a:blip r:embed="rId3" cstate="print"/>
          <a:srcRect l="5201" t="17450" r="1001" b="16401"/>
          <a:stretch>
            <a:fillRect/>
          </a:stretch>
        </p:blipFill>
        <p:spPr bwMode="auto">
          <a:xfrm>
            <a:off x="4932040" y="2276872"/>
            <a:ext cx="3752417" cy="35283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16632"/>
            <a:ext cx="864096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Делаем ручку. Берем проволоку длиной 20 см и оплетаем ее пряжей, кончики фиксируем клеем. Приклеиваем к корзинке. Украшаем по своему желанию.</a:t>
            </a:r>
            <a:endParaRPr lang="ru-RU" sz="2800" dirty="0"/>
          </a:p>
        </p:txBody>
      </p:sp>
      <p:pic>
        <p:nvPicPr>
          <p:cNvPr id="2" name="Picture 2" descr="C:\Users\5079~1\AppData\Local\Temp\Rar$DIa3312.6041\20250224_142332.jpg"/>
          <p:cNvPicPr>
            <a:picLocks noChangeAspect="1" noChangeArrowheads="1"/>
          </p:cNvPicPr>
          <p:nvPr/>
        </p:nvPicPr>
        <p:blipFill>
          <a:blip r:embed="rId2" cstate="print"/>
          <a:srcRect l="8001" t="25850" r="3801" b="18501"/>
          <a:stretch>
            <a:fillRect/>
          </a:stretch>
        </p:blipFill>
        <p:spPr bwMode="auto">
          <a:xfrm>
            <a:off x="1115616" y="2348880"/>
            <a:ext cx="3528392" cy="2968330"/>
          </a:xfrm>
          <a:prstGeom prst="rect">
            <a:avLst/>
          </a:prstGeom>
          <a:noFill/>
        </p:spPr>
      </p:pic>
      <p:pic>
        <p:nvPicPr>
          <p:cNvPr id="5123" name="Picture 3" descr="C:\Users\5079~1\AppData\Local\Temp\Rar$DIa3312.12751\20250224_150946.jpg"/>
          <p:cNvPicPr>
            <a:picLocks noChangeAspect="1" noChangeArrowheads="1"/>
          </p:cNvPicPr>
          <p:nvPr/>
        </p:nvPicPr>
        <p:blipFill>
          <a:blip r:embed="rId3" cstate="print"/>
          <a:srcRect l="22001" t="9051" r="19200" b="32150"/>
          <a:stretch>
            <a:fillRect/>
          </a:stretch>
        </p:blipFill>
        <p:spPr bwMode="auto">
          <a:xfrm>
            <a:off x="5220072" y="1916832"/>
            <a:ext cx="3024336" cy="40324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63888" y="332656"/>
            <a:ext cx="17371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ГОТОВО!</a:t>
            </a:r>
            <a:endParaRPr lang="ru-RU" sz="2800" dirty="0"/>
          </a:p>
        </p:txBody>
      </p:sp>
      <p:pic>
        <p:nvPicPr>
          <p:cNvPr id="6146" name="Picture 2" descr="C:\Users\5079~1\AppData\Local\Temp\Rar$DIa3312.16580\20250224_151624.jpg"/>
          <p:cNvPicPr>
            <a:picLocks noChangeAspect="1" noChangeArrowheads="1"/>
          </p:cNvPicPr>
          <p:nvPr/>
        </p:nvPicPr>
        <p:blipFill>
          <a:blip r:embed="rId2" cstate="print"/>
          <a:srcRect l="12200" t="9051" r="8001" b="12200"/>
          <a:stretch>
            <a:fillRect/>
          </a:stretch>
        </p:blipFill>
        <p:spPr bwMode="auto">
          <a:xfrm>
            <a:off x="2339752" y="1124744"/>
            <a:ext cx="4104456" cy="54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513</TotalTime>
  <Words>188</Words>
  <Application>Microsoft Office PowerPoint</Application>
  <PresentationFormat>Экран (4:3)</PresentationFormat>
  <Paragraphs>21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Апекс</vt:lpstr>
      <vt:lpstr>Корзинка с ручкой (1 год обучения)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домашний</dc:creator>
  <cp:lastModifiedBy>домашний</cp:lastModifiedBy>
  <cp:revision>87</cp:revision>
  <dcterms:created xsi:type="dcterms:W3CDTF">2022-02-28T12:26:56Z</dcterms:created>
  <dcterms:modified xsi:type="dcterms:W3CDTF">2025-02-24T12:22:37Z</dcterms:modified>
</cp:coreProperties>
</file>