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73" r:id="rId6"/>
    <p:sldId id="270" r:id="rId7"/>
    <p:sldId id="271" r:id="rId8"/>
    <p:sldId id="275" r:id="rId9"/>
    <p:sldId id="27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Сувенир к 8 марта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 descr="C:\Users\5079~1\AppData\Local\Temp\Rar$DIa4088.25026\20250225_154909.jpg"/>
          <p:cNvPicPr>
            <a:picLocks noChangeAspect="1" noChangeArrowheads="1"/>
          </p:cNvPicPr>
          <p:nvPr/>
        </p:nvPicPr>
        <p:blipFill>
          <a:blip r:embed="rId2" cstate="print"/>
          <a:srcRect l="12200" t="9051" r="12201" b="17450"/>
          <a:stretch>
            <a:fillRect/>
          </a:stretch>
        </p:blipFill>
        <p:spPr bwMode="auto">
          <a:xfrm>
            <a:off x="539552" y="3861048"/>
            <a:ext cx="1944216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8569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сувенира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Бусины,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тесьма;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Картон;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Линейка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«Момент» или клеевой пистолет.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5013176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0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Делаем восьмерку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Высота 14 см.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Вырезаем 2 детали из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картона. </a:t>
            </a:r>
            <a:endParaRPr lang="ru-RU" sz="2800" dirty="0"/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10392" t="4159" r="16867" b="8523"/>
          <a:stretch>
            <a:fillRect/>
          </a:stretch>
        </p:blipFill>
        <p:spPr bwMode="auto">
          <a:xfrm>
            <a:off x="611560" y="1340768"/>
            <a:ext cx="3600400" cy="4886258"/>
          </a:xfrm>
          <a:prstGeom prst="rect">
            <a:avLst/>
          </a:prstGeom>
          <a:noFill/>
        </p:spPr>
      </p:pic>
      <p:pic>
        <p:nvPicPr>
          <p:cNvPr id="7171" name="Picture 3" descr="C:\Users\5079~1\AppData\Local\Temp\Rar$DIa4088.37713\20250225_143009.jpg"/>
          <p:cNvPicPr>
            <a:picLocks noChangeAspect="1" noChangeArrowheads="1"/>
          </p:cNvPicPr>
          <p:nvPr/>
        </p:nvPicPr>
        <p:blipFill>
          <a:blip r:embed="rId3" cstate="print"/>
          <a:srcRect l="62277" t="23750" r="3538" b="13251"/>
          <a:stretch>
            <a:fillRect/>
          </a:stretch>
        </p:blipFill>
        <p:spPr bwMode="auto">
          <a:xfrm>
            <a:off x="5508104" y="3933056"/>
            <a:ext cx="1979712" cy="2736304"/>
          </a:xfrm>
          <a:prstGeom prst="rect">
            <a:avLst/>
          </a:prstGeom>
          <a:noFill/>
        </p:spPr>
      </p:pic>
      <p:pic>
        <p:nvPicPr>
          <p:cNvPr id="6" name="Picture 3" descr="C:\Users\5079~1\AppData\Local\Temp\Rar$DIa4088.37713\20250225_143009.jpg"/>
          <p:cNvPicPr>
            <a:picLocks noChangeAspect="1" noChangeArrowheads="1"/>
          </p:cNvPicPr>
          <p:nvPr/>
        </p:nvPicPr>
        <p:blipFill>
          <a:blip r:embed="rId3" cstate="print"/>
          <a:srcRect t="23750" r="36586" b="13251"/>
          <a:stretch>
            <a:fillRect/>
          </a:stretch>
        </p:blipFill>
        <p:spPr bwMode="auto">
          <a:xfrm>
            <a:off x="4788024" y="1052736"/>
            <a:ext cx="3672408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6632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Делаем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подставку. Диаметр круга 5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Вырезаем 2 детали из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1 из картона. </a:t>
            </a:r>
            <a:endParaRPr lang="ru-RU" sz="2800" dirty="0"/>
          </a:p>
        </p:txBody>
      </p:sp>
      <p:pic>
        <p:nvPicPr>
          <p:cNvPr id="6145" name="Picture 1" descr="C:\Users\5079~1\AppData\Local\Temp\Rar$DIa4088.43832\20250225_143555.jpg"/>
          <p:cNvPicPr>
            <a:picLocks noChangeAspect="1" noChangeArrowheads="1"/>
          </p:cNvPicPr>
          <p:nvPr/>
        </p:nvPicPr>
        <p:blipFill>
          <a:blip r:embed="rId2" cstate="print"/>
          <a:srcRect l="1963" t="26900" r="1176" b="26900"/>
          <a:stretch>
            <a:fillRect/>
          </a:stretch>
        </p:blipFill>
        <p:spPr bwMode="auto">
          <a:xfrm>
            <a:off x="971600" y="1988840"/>
            <a:ext cx="6984776" cy="2498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88640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картон с обеих сторон приклеиваем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 краю приклеиваем тесьму.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 descr="C:\Users\5079~1\AppData\Local\Temp\Rar$DIa4088.47962\20250225_151101.jpg"/>
          <p:cNvPicPr>
            <a:picLocks noChangeAspect="1" noChangeArrowheads="1"/>
          </p:cNvPicPr>
          <p:nvPr/>
        </p:nvPicPr>
        <p:blipFill>
          <a:blip r:embed="rId2" cstate="print"/>
          <a:srcRect l="16138" t="5901" r="9838" b="8001"/>
          <a:stretch>
            <a:fillRect/>
          </a:stretch>
        </p:blipFill>
        <p:spPr bwMode="auto">
          <a:xfrm>
            <a:off x="1475656" y="1660974"/>
            <a:ext cx="5328592" cy="4648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67544" y="0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Делаем цветочки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Отрезаем 5 полосок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шириной 3 см и длиной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см.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длинному краю склеиваем. </a:t>
            </a:r>
            <a:endParaRPr lang="ru-RU" sz="2800" dirty="0"/>
          </a:p>
        </p:txBody>
      </p:sp>
      <p:pic>
        <p:nvPicPr>
          <p:cNvPr id="4097" name="Picture 1" descr="C:\Users\5079~1\AppData\Local\Temp\Rar$DIa4088.5846\20250225_151144.jpg"/>
          <p:cNvPicPr>
            <a:picLocks noChangeAspect="1" noChangeArrowheads="1"/>
          </p:cNvPicPr>
          <p:nvPr/>
        </p:nvPicPr>
        <p:blipFill>
          <a:blip r:embed="rId2" cstate="print"/>
          <a:srcRect l="12201" t="8001" r="8263" b="8001"/>
          <a:stretch>
            <a:fillRect/>
          </a:stretch>
        </p:blipFill>
        <p:spPr bwMode="auto">
          <a:xfrm>
            <a:off x="395536" y="2420888"/>
            <a:ext cx="4090955" cy="3240360"/>
          </a:xfrm>
          <a:prstGeom prst="rect">
            <a:avLst/>
          </a:prstGeom>
          <a:noFill/>
        </p:spPr>
      </p:pic>
      <p:pic>
        <p:nvPicPr>
          <p:cNvPr id="4098" name="Picture 2" descr="C:\Users\5079~1\AppData\Local\Temp\Rar$DIa4088.8454\20250225_151535.jpg"/>
          <p:cNvPicPr>
            <a:picLocks noChangeAspect="1" noChangeArrowheads="1"/>
          </p:cNvPicPr>
          <p:nvPr/>
        </p:nvPicPr>
        <p:blipFill>
          <a:blip r:embed="rId3" cstate="print"/>
          <a:srcRect l="5901" r="4326" b="9051"/>
          <a:stretch>
            <a:fillRect/>
          </a:stretch>
        </p:blipFill>
        <p:spPr bwMode="auto">
          <a:xfrm>
            <a:off x="4860032" y="2492896"/>
            <a:ext cx="4039051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Нарезаем ножницами тонкие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полоски. 0,5 см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 края не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дорезаем.</a:t>
            </a:r>
            <a:r>
              <a:rPr lang="ru-RU" sz="2800" dirty="0" smtClean="0"/>
              <a:t> Полученную 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олоску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закручиваем в ролл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Делаем 5 таких цветочков.</a:t>
            </a:r>
            <a:endParaRPr lang="ru-RU" sz="2800" dirty="0"/>
          </a:p>
        </p:txBody>
      </p:sp>
      <p:pic>
        <p:nvPicPr>
          <p:cNvPr id="3073" name="Picture 1" descr="C:\Users\5079~1\AppData\Local\Temp\Rar$DIa4088.15640\20250225_151952.jpg"/>
          <p:cNvPicPr>
            <a:picLocks noChangeAspect="1" noChangeArrowheads="1"/>
          </p:cNvPicPr>
          <p:nvPr/>
        </p:nvPicPr>
        <p:blipFill>
          <a:blip r:embed="rId2" cstate="print"/>
          <a:srcRect l="4326" t="33200" r="6688" b="30050"/>
          <a:stretch>
            <a:fillRect/>
          </a:stretch>
        </p:blipFill>
        <p:spPr bwMode="auto">
          <a:xfrm>
            <a:off x="1835696" y="1772816"/>
            <a:ext cx="6048672" cy="1873482"/>
          </a:xfrm>
          <a:prstGeom prst="rect">
            <a:avLst/>
          </a:prstGeom>
          <a:noFill/>
        </p:spPr>
      </p:pic>
      <p:pic>
        <p:nvPicPr>
          <p:cNvPr id="3074" name="Picture 2" descr="C:\Users\5079~1\AppData\Local\Temp\Rar$DIa4088.19431\20250225_152151.jpg"/>
          <p:cNvPicPr>
            <a:picLocks noChangeAspect="1" noChangeArrowheads="1"/>
          </p:cNvPicPr>
          <p:nvPr/>
        </p:nvPicPr>
        <p:blipFill>
          <a:blip r:embed="rId3" cstate="print"/>
          <a:srcRect l="28738" t="30050" r="31888" b="22700"/>
          <a:stretch>
            <a:fillRect/>
          </a:stretch>
        </p:blipFill>
        <p:spPr bwMode="auto">
          <a:xfrm>
            <a:off x="3203848" y="3933056"/>
            <a:ext cx="2960329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88640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Приклеиваем цветочки на основу. В центр приклеиваем бусинки. Приклеиваем подставку.</a:t>
            </a:r>
            <a:endParaRPr lang="ru-RU" sz="2800" dirty="0"/>
          </a:p>
        </p:txBody>
      </p:sp>
      <p:pic>
        <p:nvPicPr>
          <p:cNvPr id="2049" name="Picture 1" descr="C:\Users\5079~1\AppData\Local\Temp\Rar$DIa4088.21847\20250225_154714.jpg"/>
          <p:cNvPicPr>
            <a:picLocks noChangeAspect="1" noChangeArrowheads="1"/>
          </p:cNvPicPr>
          <p:nvPr/>
        </p:nvPicPr>
        <p:blipFill>
          <a:blip r:embed="rId2" cstate="print"/>
          <a:srcRect l="19200" t="14300" r="13601" b="14301"/>
          <a:stretch>
            <a:fillRect/>
          </a:stretch>
        </p:blipFill>
        <p:spPr bwMode="auto">
          <a:xfrm>
            <a:off x="2987824" y="1412776"/>
            <a:ext cx="3456384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3888" y="332656"/>
            <a:ext cx="173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ГОТОВО!</a:t>
            </a:r>
            <a:endParaRPr lang="ru-RU" sz="2800" dirty="0"/>
          </a:p>
        </p:txBody>
      </p:sp>
      <p:pic>
        <p:nvPicPr>
          <p:cNvPr id="1025" name="Picture 1" descr="C:\Users\5079~1\AppData\Local\Temp\Rar$DIa4088.25026\20250225_154909.jpg"/>
          <p:cNvPicPr>
            <a:picLocks noChangeAspect="1" noChangeArrowheads="1"/>
          </p:cNvPicPr>
          <p:nvPr/>
        </p:nvPicPr>
        <p:blipFill>
          <a:blip r:embed="rId2" cstate="print"/>
          <a:srcRect l="12200" t="9051" r="12201" b="17450"/>
          <a:stretch>
            <a:fillRect/>
          </a:stretch>
        </p:blipFill>
        <p:spPr bwMode="auto">
          <a:xfrm>
            <a:off x="2699792" y="1340768"/>
            <a:ext cx="344404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699</TotalTime>
  <Words>176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Сувенир к 8 марта (3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106</cp:revision>
  <dcterms:created xsi:type="dcterms:W3CDTF">2022-02-28T12:26:56Z</dcterms:created>
  <dcterms:modified xsi:type="dcterms:W3CDTF">2025-02-25T11:44:58Z</dcterms:modified>
</cp:coreProperties>
</file>