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56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47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880703-E5AD-4002-BE5B-35D385A6D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67877E-01A1-41CE-9628-EED9AD9F8D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E7B8C2-20B2-461D-8DE3-3D2D7D5F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14C70A-1879-46C8-920A-2E2B2C6B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7441AE-F5B8-4555-A4D3-48336562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485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C3CA75-9D01-40D9-9CAC-F7D5BB80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CEC2A2-81AF-47EC-A1D6-71EE4E91D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053BB3-880C-47FB-847E-F524295BD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8417D4-5337-46E2-BE2F-4D4AF1BF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6A90C3-9A7F-45F5-9DEC-F9191418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535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03A7D-940B-49C4-8DBB-778767673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2C37F7-8F3E-4BE3-9FBD-30DADDC455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5F4644-EABA-4339-A6D2-E9C761471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4D887B-2885-4D68-9C95-9FCB386E0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E37A48-B088-416A-B05E-802647AB9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966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1B170-4083-4C25-B8C5-DA0F46B57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930678-BD83-4732-8331-C4C4AA0243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4A16E5-91E5-4AF1-BBD5-0B1AD16F1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B3C3DD-B63C-4CA2-A828-3F2F1411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7063DB-CD7D-44A4-910B-E622A4B87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CB03E-D5CB-47C2-983D-211740B29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761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1898E-5F83-4489-9864-F6769840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FA9F5F-BCAE-418D-8584-7AB728AF1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0D5BE6-59AF-416C-B6E4-6B106D2F4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A3A85A-1D1F-408E-AC97-1C13868ECB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96DF370-204C-4A40-954B-43280C9A75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425A87-09A2-468E-AE1B-3449AD78E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B85F22-2CEB-47E6-A31A-767336C4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20E9E5-8843-452B-92E5-02DA970DC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70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6E614-FEEC-4FC0-B866-84BEE23F4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D21B7A-EF57-4810-AD4F-F16FB6CB0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7ECEB0A-D17F-4DE6-825C-D5B929B4D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75C9EC-C5A9-43F5-A999-B26CA8523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93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E2B1904-469C-4C3A-94F4-84906835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1A6C7C-A5D9-4E03-84D5-B1E5EB24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E00D8E-4231-43BD-8437-F75BC2B26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740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7C22E5-7CE6-41DC-8823-0780D796A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7E46FF-F425-4E1B-A81F-8C959D26F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0C052A-48F4-4CC1-B976-5380E8119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4C8141-A7E2-42B2-A079-234C1096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C6C30E-9008-4E98-BFDD-A0A44D31A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C877E3-D903-4F36-86F8-54FADAFD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69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9B93D-D223-4535-9AD2-4C7AB9A31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C70695-6D61-4D88-A2B0-A4D493598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D94A95-13F0-4073-AB75-2342B4178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FBDA63-D615-49F9-B2AA-B29A21B89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33D045-6B92-4B7A-B273-92C557076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24B103-9CC2-4BB2-A7C6-9F684A2E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834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FB67F1-046C-446A-A252-9A4B7D34D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648407-8C47-4CEA-9D04-D1EC81C2F3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89FCCC-B17D-4353-9B57-45340BF06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F389A-DA80-4F14-8B8C-6242A7B7A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A85EED-F25B-4FBD-866A-57B315ABF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48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3B95BA-C1FD-4C87-BC25-3CCE40E90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52D7DBB-2EC9-4930-8574-7F1E6B742B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1DDC1C-7CDF-4043-867A-62E66CAE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2E2CB4-22CB-47E0-8BC0-A7875393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5ABC7D-C5B2-4414-9862-E995F0E2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99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3D51C4-0D71-48A9-BAD9-D0609DD9D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865935-93FA-4429-B279-A096E44B9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CE067E-2867-413B-8583-6FB6D6AD73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1F81-30C3-4571-A30C-2160CA7E9355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F64FD0-CA52-4194-B2DD-93ED95744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BBA8A8-A1D0-4968-B6ED-FFF2C849F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E1950-BBA2-4367-9FB1-3272BBFD25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02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F48E0C50-CDF6-4184-9566-76330371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39597"/>
            <a:ext cx="10515600" cy="18825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6000" b="1" cap="none" spc="50" dirty="0">
                <a:ln w="11430">
                  <a:solidFill>
                    <a:srgbClr val="FFFF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С днём Защитника </a:t>
            </a:r>
          </a:p>
          <a:p>
            <a:pPr algn="ctr"/>
            <a:r>
              <a:rPr lang="ru-RU" sz="6000" b="1" spc="50" dirty="0">
                <a:ln w="11430">
                  <a:solidFill>
                    <a:srgbClr val="FFFF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Отечества!</a:t>
            </a:r>
            <a:endParaRPr lang="ru-RU" sz="6000" b="1" cap="none" spc="50" dirty="0">
              <a:ln w="11430">
                <a:solidFill>
                  <a:srgbClr val="FFFF00"/>
                </a:solidFill>
              </a:ln>
              <a:blipFill>
                <a:blip r:embed="rId2"/>
                <a:stretch>
                  <a:fillRect/>
                </a:stretch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2AA311A-305F-44F1-B999-6C2D3DC9A220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095BA6-F3E5-40DC-ABF5-36082C660A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72" y="2312175"/>
            <a:ext cx="4140200" cy="4140200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19639367-10EC-45B8-A437-33551B856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168963" flipV="1">
            <a:off x="-1210704" y="2371275"/>
            <a:ext cx="6970496" cy="452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953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5C3E90-AB08-496A-BA1D-C2DBEE7E7A2B}"/>
              </a:ext>
            </a:extLst>
          </p:cNvPr>
          <p:cNvSpPr/>
          <p:nvPr/>
        </p:nvSpPr>
        <p:spPr>
          <a:xfrm>
            <a:off x="2112902" y="712034"/>
            <a:ext cx="817213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Стоит черепаха — стальная рубаха,</a:t>
            </a:r>
          </a:p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Враг в овраг — и она где враг.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E20CEBA-E181-48BD-8EFA-FED084EB89A4}"/>
              </a:ext>
            </a:extLst>
          </p:cNvPr>
          <p:cNvGrpSpPr/>
          <p:nvPr/>
        </p:nvGrpSpPr>
        <p:grpSpPr>
          <a:xfrm flipH="1">
            <a:off x="1334000" y="2451978"/>
            <a:ext cx="5652421" cy="3744729"/>
            <a:chOff x="1691680" y="1398771"/>
            <a:chExt cx="5652421" cy="3744729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CBD031D5-02B0-426B-B864-719C867AFB72}"/>
                </a:ext>
              </a:extLst>
            </p:cNvPr>
            <p:cNvGrpSpPr/>
            <p:nvPr/>
          </p:nvGrpSpPr>
          <p:grpSpPr>
            <a:xfrm>
              <a:off x="2699792" y="2499742"/>
              <a:ext cx="2664296" cy="1224136"/>
              <a:chOff x="2699792" y="2499742"/>
              <a:chExt cx="2664296" cy="1224136"/>
            </a:xfrm>
          </p:grpSpPr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76DD881A-434E-4866-B4B6-7936B92B0B1F}"/>
                  </a:ext>
                </a:extLst>
              </p:cNvPr>
              <p:cNvSpPr/>
              <p:nvPr/>
            </p:nvSpPr>
            <p:spPr>
              <a:xfrm>
                <a:off x="2699792" y="3291830"/>
                <a:ext cx="720080" cy="43204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4BBAEAEC-6693-494E-B4CB-10DD292CBF37}"/>
                  </a:ext>
                </a:extLst>
              </p:cNvPr>
              <p:cNvSpPr/>
              <p:nvPr/>
            </p:nvSpPr>
            <p:spPr>
              <a:xfrm>
                <a:off x="4932040" y="2499742"/>
                <a:ext cx="432048" cy="432048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6BEEAE0-533F-469F-BA3F-04C2F87B0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691680" y="1398771"/>
              <a:ext cx="5652421" cy="37447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587B43F-4BE9-4C09-A6FC-84B3C97F00EF}"/>
              </a:ext>
            </a:extLst>
          </p:cNvPr>
          <p:cNvSpPr/>
          <p:nvPr/>
        </p:nvSpPr>
        <p:spPr>
          <a:xfrm>
            <a:off x="7783065" y="3009560"/>
            <a:ext cx="23667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Танк</a:t>
            </a:r>
          </a:p>
        </p:txBody>
      </p:sp>
      <p:sp>
        <p:nvSpPr>
          <p:cNvPr id="13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E9815DD-CA75-4CA5-9424-2F9C23355110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19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4D5A92-7608-4BBB-85A1-8A61F1668F46}"/>
              </a:ext>
            </a:extLst>
          </p:cNvPr>
          <p:cNvSpPr/>
          <p:nvPr/>
        </p:nvSpPr>
        <p:spPr>
          <a:xfrm>
            <a:off x="1577752" y="805225"/>
            <a:ext cx="903649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Под огнём, под пулями напрямик,</a:t>
            </a:r>
          </a:p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Всю войну прошёл наш…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2B7881-913D-4028-9498-FB70CEB0D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9684" r="9163"/>
          <a:stretch>
            <a:fillRect/>
          </a:stretch>
        </p:blipFill>
        <p:spPr>
          <a:xfrm>
            <a:off x="1687936" y="2755906"/>
            <a:ext cx="5190248" cy="36047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9F67A25-73E2-4886-AAA0-F852A64750D5}"/>
              </a:ext>
            </a:extLst>
          </p:cNvPr>
          <p:cNvSpPr/>
          <p:nvPr/>
        </p:nvSpPr>
        <p:spPr>
          <a:xfrm>
            <a:off x="7908941" y="2342146"/>
            <a:ext cx="208823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Броневик 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DC86782-3C9B-4AFA-B4F7-10997B3D2075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5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95498A4C-9391-4D5A-8188-BEE57C0BC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0730" y="640637"/>
            <a:ext cx="5076615" cy="180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Самолёт стоит на взлёте, </a:t>
            </a:r>
          </a:p>
          <a:p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Я готов уж быть в полёте.</a:t>
            </a:r>
          </a:p>
          <a:p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Жду заветный тот приказ,</a:t>
            </a:r>
          </a:p>
          <a:p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 защищать, чтоб с неба вас!</a:t>
            </a:r>
          </a:p>
        </p:txBody>
      </p:sp>
      <p:pic>
        <p:nvPicPr>
          <p:cNvPr id="5" name="Рисунок 4" descr="c5898d3a2bfbd2949b26053279fd60f0.jpg">
            <a:extLst>
              <a:ext uri="{FF2B5EF4-FFF2-40B4-BE49-F238E27FC236}">
                <a16:creationId xmlns:a16="http://schemas.microsoft.com/office/drawing/2014/main" id="{EAA139A0-3E63-4F9F-B23E-B035E2318B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 flipH="1">
            <a:off x="1744062" y="2469886"/>
            <a:ext cx="2358107" cy="38816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5C733E-72AA-48F8-AB27-32F5334A6687}"/>
              </a:ext>
            </a:extLst>
          </p:cNvPr>
          <p:cNvSpPr/>
          <p:nvPr/>
        </p:nvSpPr>
        <p:spPr>
          <a:xfrm>
            <a:off x="8219479" y="3136612"/>
            <a:ext cx="22284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Лётчик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795CC6B-C01E-422C-AC44-843F9C360619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27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E7FFD5-6C3D-4E0F-93C1-3F0DB38E3917}"/>
              </a:ext>
            </a:extLst>
          </p:cNvPr>
          <p:cNvSpPr/>
          <p:nvPr/>
        </p:nvSpPr>
        <p:spPr>
          <a:xfrm>
            <a:off x="3287688" y="736662"/>
            <a:ext cx="56166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Под себя положу, и под голову, </a:t>
            </a:r>
          </a:p>
          <a:p>
            <a:pPr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да и укрыться сверху останется.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DAD737-B260-4CC3-A677-73E5B70636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510" r="19522" b="11054"/>
          <a:stretch>
            <a:fillRect/>
          </a:stretch>
        </p:blipFill>
        <p:spPr>
          <a:xfrm flipH="1">
            <a:off x="2351584" y="2163236"/>
            <a:ext cx="2840971" cy="414468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C618DAC-4DD8-4C55-8561-529E3FC8F660}"/>
              </a:ext>
            </a:extLst>
          </p:cNvPr>
          <p:cNvSpPr/>
          <p:nvPr/>
        </p:nvSpPr>
        <p:spPr>
          <a:xfrm>
            <a:off x="7968208" y="2597297"/>
            <a:ext cx="18722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Шинель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1972B3C-0881-4EDA-A05C-B8134F8CAF08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EB0B83-7010-437D-ADC2-D4EE1D5F74DC}"/>
              </a:ext>
            </a:extLst>
          </p:cNvPr>
          <p:cNvSpPr/>
          <p:nvPr/>
        </p:nvSpPr>
        <p:spPr>
          <a:xfrm>
            <a:off x="9979634" y="5899344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01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30B59B8-6899-499D-BED6-E754A500478E}"/>
              </a:ext>
            </a:extLst>
          </p:cNvPr>
          <p:cNvSpPr/>
          <p:nvPr/>
        </p:nvSpPr>
        <p:spPr>
          <a:xfrm>
            <a:off x="2495600" y="873984"/>
            <a:ext cx="72008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Как называется шлем военнослужащих? </a:t>
            </a:r>
            <a:r>
              <a:rPr lang="ru-RU" sz="2400" dirty="0"/>
              <a:t> </a:t>
            </a:r>
            <a:endParaRPr lang="ru-RU" sz="2400" b="1" i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0E79CF-5C27-438B-BB5B-5538C09E9F6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0526" t="5682" r="12281" b="8353"/>
          <a:stretch>
            <a:fillRect/>
          </a:stretch>
        </p:blipFill>
        <p:spPr>
          <a:xfrm>
            <a:off x="1639002" y="2559505"/>
            <a:ext cx="3421975" cy="381083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3C65C96-FC1C-4B1A-90E9-7065DA816082}"/>
              </a:ext>
            </a:extLst>
          </p:cNvPr>
          <p:cNvSpPr/>
          <p:nvPr/>
        </p:nvSpPr>
        <p:spPr>
          <a:xfrm>
            <a:off x="8184232" y="2297895"/>
            <a:ext cx="15121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Каска</a:t>
            </a:r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  </a:t>
            </a:r>
          </a:p>
        </p:txBody>
      </p:sp>
      <p:sp>
        <p:nvSpPr>
          <p:cNvPr id="17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543B5A8-3820-4DFA-824A-91B585E5D8F6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28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B2DD8A-3011-4DB7-8196-16DEB7822062}"/>
              </a:ext>
            </a:extLst>
          </p:cNvPr>
          <p:cNvSpPr/>
          <p:nvPr/>
        </p:nvSpPr>
        <p:spPr>
          <a:xfrm>
            <a:off x="2110306" y="1003311"/>
            <a:ext cx="797138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Чёрная труба стрекочет, огонь вылететь хочет. </a:t>
            </a:r>
          </a:p>
        </p:txBody>
      </p:sp>
      <p:pic>
        <p:nvPicPr>
          <p:cNvPr id="5" name="Picture 2" descr="https://cdn.pixabay.com/photo/2016/07/20/09/27/cannon-1529995__480.png">
            <a:extLst>
              <a:ext uri="{FF2B5EF4-FFF2-40B4-BE49-F238E27FC236}">
                <a16:creationId xmlns:a16="http://schemas.microsoft.com/office/drawing/2014/main" id="{7F8560E0-9C48-45FE-ACFE-AF11C31A9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7026" t="7053" r="6661" b="6550"/>
          <a:stretch>
            <a:fillRect/>
          </a:stretch>
        </p:blipFill>
        <p:spPr bwMode="auto">
          <a:xfrm>
            <a:off x="1378970" y="3181292"/>
            <a:ext cx="5712356" cy="3194774"/>
          </a:xfrm>
          <a:prstGeom prst="rect">
            <a:avLst/>
          </a:prstGeom>
          <a:noFill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BFE0B14-E05F-4F67-B8DF-30B31034B47B}"/>
              </a:ext>
            </a:extLst>
          </p:cNvPr>
          <p:cNvSpPr/>
          <p:nvPr/>
        </p:nvSpPr>
        <p:spPr>
          <a:xfrm>
            <a:off x="8024327" y="2564766"/>
            <a:ext cx="209979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Пушка</a:t>
            </a:r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9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D0D4925-4020-4F8A-B768-4EC40542AEFF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87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5AA10C-9720-4F64-8AD5-D6EF2D25C36A}"/>
              </a:ext>
            </a:extLst>
          </p:cNvPr>
          <p:cNvSpPr/>
          <p:nvPr/>
        </p:nvSpPr>
        <p:spPr>
          <a:xfrm>
            <a:off x="4067594" y="574865"/>
            <a:ext cx="540714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Я служу сейчас на флоте, </a:t>
            </a:r>
          </a:p>
          <a:p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Слух хороший у меня.</a:t>
            </a:r>
          </a:p>
          <a:p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Есть такой же и в пехоте -  Дружим с рацией не зря!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F05CB0-A37B-4FF6-A456-38791B47C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6920" y="1897602"/>
            <a:ext cx="2671754" cy="449612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2E896B-508F-44DD-A071-8226ECE1E700}"/>
              </a:ext>
            </a:extLst>
          </p:cNvPr>
          <p:cNvSpPr/>
          <p:nvPr/>
        </p:nvSpPr>
        <p:spPr>
          <a:xfrm>
            <a:off x="7918815" y="2776547"/>
            <a:ext cx="200618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Радист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08CA14-97C7-420F-94DB-697C536D3CC4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69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F7935A-5842-4FFA-9C42-7D3913818FB1}"/>
              </a:ext>
            </a:extLst>
          </p:cNvPr>
          <p:cNvSpPr/>
          <p:nvPr/>
        </p:nvSpPr>
        <p:spPr>
          <a:xfrm>
            <a:off x="1834932" y="948430"/>
            <a:ext cx="882658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Как называют солдат, которые служат на границе?</a:t>
            </a:r>
            <a:endParaRPr lang="ru-RU" sz="32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796F7C-F773-4D12-B13D-F763A46CC5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6920" y="2145701"/>
            <a:ext cx="3224956" cy="42999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1005E3D-A7CF-4CF0-92FB-6BAFD375A175}"/>
              </a:ext>
            </a:extLst>
          </p:cNvPr>
          <p:cNvSpPr/>
          <p:nvPr/>
        </p:nvSpPr>
        <p:spPr>
          <a:xfrm>
            <a:off x="7188696" y="2418403"/>
            <a:ext cx="30963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Пограничник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676F4C-51CA-480E-A1A8-BBC4A6F94812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34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9DE533-2B58-4BFE-A4CB-320D99D57FB1}"/>
              </a:ext>
            </a:extLst>
          </p:cNvPr>
          <p:cNvSpPr/>
          <p:nvPr/>
        </p:nvSpPr>
        <p:spPr>
          <a:xfrm>
            <a:off x="3387213" y="811306"/>
            <a:ext cx="6213985" cy="9048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Как называют человека, </a:t>
            </a:r>
          </a:p>
          <a:p>
            <a:pPr algn="ctr"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который управляет кораблём?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0251AB-B38E-452E-B840-DCEBC434A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92096" y="1880130"/>
            <a:ext cx="2915806" cy="427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3330655-EEEE-48C4-A45B-EE5E69AA807B}"/>
              </a:ext>
            </a:extLst>
          </p:cNvPr>
          <p:cNvSpPr/>
          <p:nvPr/>
        </p:nvSpPr>
        <p:spPr>
          <a:xfrm>
            <a:off x="7645798" y="2711710"/>
            <a:ext cx="23351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Капитан</a:t>
            </a:r>
          </a:p>
        </p:txBody>
      </p:sp>
      <p:sp>
        <p:nvSpPr>
          <p:cNvPr id="6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8B86780-17A7-4BB8-86B3-C72FB96B5B2D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70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9FC7FB-DDC5-46C6-B585-71BC80162F50}"/>
              </a:ext>
            </a:extLst>
          </p:cNvPr>
          <p:cNvSpPr/>
          <p:nvPr/>
        </p:nvSpPr>
        <p:spPr>
          <a:xfrm>
            <a:off x="1930288" y="767124"/>
            <a:ext cx="87147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Как называются наплечные знаки военного? 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065162-186F-4654-BD9B-FAF2565F05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AF8F9"/>
              </a:clrFrom>
              <a:clrTo>
                <a:srgbClr val="FAF8F9">
                  <a:alpha val="0"/>
                </a:srgbClr>
              </a:clrTo>
            </a:clrChange>
          </a:blip>
          <a:srcRect l="19371" r="16476" b="2997"/>
          <a:stretch/>
        </p:blipFill>
        <p:spPr>
          <a:xfrm>
            <a:off x="1486522" y="1757887"/>
            <a:ext cx="4298458" cy="433298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D5643A-FAF4-4E47-AC42-19AABF12FE9A}"/>
              </a:ext>
            </a:extLst>
          </p:cNvPr>
          <p:cNvSpPr/>
          <p:nvPr/>
        </p:nvSpPr>
        <p:spPr>
          <a:xfrm>
            <a:off x="7994712" y="2487774"/>
            <a:ext cx="224096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Погоны</a:t>
            </a:r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6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533F29-5254-44F6-864B-E7F35FF87F01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35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BE7867-5E6B-4BBD-BCA1-C24FA30C9690}"/>
              </a:ext>
            </a:extLst>
          </p:cNvPr>
          <p:cNvSpPr/>
          <p:nvPr/>
        </p:nvSpPr>
        <p:spPr>
          <a:xfrm>
            <a:off x="3068241" y="764654"/>
            <a:ext cx="55303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Как называется плоская бутыль с навинчивающейся пробкой?</a:t>
            </a:r>
            <a:endParaRPr lang="ru-RU" sz="2400" b="1" i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A7017D-0222-4E2E-8AE7-8BF21A65F9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9976" y="2872391"/>
            <a:ext cx="5130686" cy="34448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DD238C-A1D8-437F-AD52-B71E8B30FBC7}"/>
              </a:ext>
            </a:extLst>
          </p:cNvPr>
          <p:cNvSpPr/>
          <p:nvPr/>
        </p:nvSpPr>
        <p:spPr>
          <a:xfrm>
            <a:off x="7982609" y="2695684"/>
            <a:ext cx="230243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Фляжка</a:t>
            </a:r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 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0A7C941-DEE5-4864-9272-778D0BB8D177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1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8EFF29-EB82-45A1-B597-989AF235842B}"/>
              </a:ext>
            </a:extLst>
          </p:cNvPr>
          <p:cNvSpPr/>
          <p:nvPr/>
        </p:nvSpPr>
        <p:spPr>
          <a:xfrm>
            <a:off x="3545226" y="708670"/>
            <a:ext cx="554461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Как называется кусок ткани для обматывания ноги, который использовали вместо носка? 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B0AF74-86EE-4D6A-A9D6-7BCA746D5B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contrast="20000"/>
          </a:blip>
          <a:stretch>
            <a:fillRect/>
          </a:stretch>
        </p:blipFill>
        <p:spPr>
          <a:xfrm flipH="1">
            <a:off x="1763282" y="2585442"/>
            <a:ext cx="3563888" cy="3563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63C99F3-0283-4341-8AC3-9E6144919FBF}"/>
              </a:ext>
            </a:extLst>
          </p:cNvPr>
          <p:cNvSpPr/>
          <p:nvPr/>
        </p:nvSpPr>
        <p:spPr>
          <a:xfrm>
            <a:off x="8007133" y="2818551"/>
            <a:ext cx="23042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Портянка </a:t>
            </a:r>
          </a:p>
        </p:txBody>
      </p:sp>
      <p:sp>
        <p:nvSpPr>
          <p:cNvPr id="9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9B2D50F-A569-4A54-A45A-2D858AD42DA2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19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983CB9-C3E8-4411-BC61-6654BA333E7A}"/>
              </a:ext>
            </a:extLst>
          </p:cNvPr>
          <p:cNvSpPr/>
          <p:nvPr/>
        </p:nvSpPr>
        <p:spPr>
          <a:xfrm>
            <a:off x="1594389" y="925910"/>
            <a:ext cx="905069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Прибор для наблюдения удалённых предметов?</a:t>
            </a:r>
            <a:r>
              <a:rPr lang="ru-RU" sz="2400" dirty="0"/>
              <a:t> </a:t>
            </a:r>
            <a:endParaRPr lang="ru-RU" sz="2400" b="1" dirty="0">
              <a:ln w="11430"/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F43FE7-04B5-428E-ADB9-8B86E6638C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6920" y="3106946"/>
            <a:ext cx="5283398" cy="30897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A49BB3-5EE6-4DA1-BFFB-CE4B31610A09}"/>
              </a:ext>
            </a:extLst>
          </p:cNvPr>
          <p:cNvSpPr/>
          <p:nvPr/>
        </p:nvSpPr>
        <p:spPr>
          <a:xfrm>
            <a:off x="7936292" y="2710190"/>
            <a:ext cx="18722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Бинокль 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9A7AB7-7293-4B40-95EC-C33764744BA8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16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D83226D-D90F-4833-B2F8-012686C87CA5}"/>
              </a:ext>
            </a:extLst>
          </p:cNvPr>
          <p:cNvSpPr/>
          <p:nvPr/>
        </p:nvSpPr>
        <p:spPr>
          <a:xfrm>
            <a:off x="3692925" y="1041935"/>
            <a:ext cx="480614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Головной убор десантника?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A46D42-0F53-4DEB-A721-E2B14EBBEB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633730" y="2996496"/>
            <a:ext cx="4462269" cy="3413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E7EEF1-FFE5-4B8B-BB3A-C328CC75DBA7}"/>
              </a:ext>
            </a:extLst>
          </p:cNvPr>
          <p:cNvSpPr/>
          <p:nvPr/>
        </p:nvSpPr>
        <p:spPr>
          <a:xfrm>
            <a:off x="8353710" y="2588892"/>
            <a:ext cx="14401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>
                <a:ln w="11430"/>
                <a:solidFill>
                  <a:srgbClr val="264B96"/>
                </a:solidFill>
                <a:latin typeface="Georgia" pitchFamily="18" charset="0"/>
              </a:rPr>
              <a:t>Берет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6CF7BB-3B83-4B2B-B8AA-E451A2268AB0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64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EA0E253-B2B5-4CC7-9EC9-C338CEEE447F}"/>
              </a:ext>
            </a:extLst>
          </p:cNvPr>
          <p:cNvSpPr/>
          <p:nvPr/>
        </p:nvSpPr>
        <p:spPr>
          <a:xfrm>
            <a:off x="3358613" y="799842"/>
            <a:ext cx="576064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</a:rPr>
              <a:t>Как называется пятнистая маскировочная форма военных? 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9FE4D8-3C9E-48F1-B8DB-092DFADB3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224362" y="2354976"/>
            <a:ext cx="2823498" cy="384173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DF115A-0DB0-4414-B83B-C60678E25AF5}"/>
              </a:ext>
            </a:extLst>
          </p:cNvPr>
          <p:cNvSpPr/>
          <p:nvPr/>
        </p:nvSpPr>
        <p:spPr>
          <a:xfrm>
            <a:off x="7895117" y="2905780"/>
            <a:ext cx="24482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264B96"/>
                </a:solidFill>
                <a:latin typeface="Georgia" pitchFamily="18" charset="0"/>
              </a:rPr>
              <a:t>Камуфляж</a:t>
            </a:r>
          </a:p>
        </p:txBody>
      </p:sp>
      <p:sp>
        <p:nvSpPr>
          <p:cNvPr id="8" name="Стрелка вправо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49F84DB-0E30-4AB4-BA5E-0F0D620C5E73}"/>
              </a:ext>
            </a:extLst>
          </p:cNvPr>
          <p:cNvSpPr/>
          <p:nvPr/>
        </p:nvSpPr>
        <p:spPr>
          <a:xfrm>
            <a:off x="9925000" y="5908675"/>
            <a:ext cx="720080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22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3E29625A-B312-4B18-82F3-A4AD89235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310" y="1079953"/>
            <a:ext cx="10515600" cy="36728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6000" b="1" cap="none" spc="50" dirty="0">
                <a:ln w="11430">
                  <a:solidFill>
                    <a:srgbClr val="FFFF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Поздравляем всех мальчишек</a:t>
            </a:r>
          </a:p>
          <a:p>
            <a:pPr marL="0" indent="0" algn="ctr">
              <a:buNone/>
            </a:pPr>
            <a:r>
              <a:rPr lang="ru-RU" sz="6000" b="1" cap="none" spc="50" dirty="0">
                <a:ln w="11430">
                  <a:solidFill>
                    <a:srgbClr val="FFFF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С днём Защитника </a:t>
            </a:r>
          </a:p>
          <a:p>
            <a:pPr algn="ctr"/>
            <a:r>
              <a:rPr lang="ru-RU" sz="6000" b="1" spc="50" dirty="0">
                <a:ln w="11430">
                  <a:solidFill>
                    <a:srgbClr val="FFFF00"/>
                  </a:solidFill>
                </a:ln>
                <a:blipFill>
                  <a:blip r:embed="rId2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Отечества!</a:t>
            </a:r>
            <a:endParaRPr lang="ru-RU" sz="6000" b="1" cap="none" spc="50" dirty="0">
              <a:ln w="11430">
                <a:solidFill>
                  <a:srgbClr val="FFFF00"/>
                </a:solidFill>
              </a:ln>
              <a:blipFill>
                <a:blip r:embed="rId2"/>
                <a:stretch>
                  <a:fillRect/>
                </a:stretch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86593E5C-DB88-4E67-9C39-E04D25258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82616" flipV="1">
            <a:off x="-1195446" y="3627165"/>
            <a:ext cx="6398268" cy="29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81E68E-6E7D-4588-A13E-4A88E2576D2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14" y="4552544"/>
            <a:ext cx="2104111" cy="210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73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195</Words>
  <Application>Microsoft Office PowerPoint</Application>
  <PresentationFormat>Широкоэкранный</PresentationFormat>
  <Paragraphs>44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Никитина</dc:creator>
  <cp:lastModifiedBy>Ирина Никитина</cp:lastModifiedBy>
  <cp:revision>4</cp:revision>
  <dcterms:created xsi:type="dcterms:W3CDTF">2025-02-21T09:13:46Z</dcterms:created>
  <dcterms:modified xsi:type="dcterms:W3CDTF">2025-02-22T05:22:34Z</dcterms:modified>
</cp:coreProperties>
</file>