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6" r:id="rId16"/>
    <p:sldId id="277" r:id="rId17"/>
    <p:sldId id="278" r:id="rId18"/>
    <p:sldId id="279" r:id="rId19"/>
    <p:sldId id="280" r:id="rId20"/>
    <p:sldId id="287" r:id="rId21"/>
    <p:sldId id="288" r:id="rId22"/>
    <p:sldId id="290" r:id="rId23"/>
    <p:sldId id="291" r:id="rId24"/>
    <p:sldId id="292" r:id="rId25"/>
    <p:sldId id="293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9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57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1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3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10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2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1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04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94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90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87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54F51-C7D3-4489-A1A6-B02F6AA8A4E8}" type="datetimeFigureOut">
              <a:rPr lang="ru-RU" smtClean="0"/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D7CBA-F7EB-4245-9ADE-9C91845490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16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709779" y="6387153"/>
            <a:ext cx="368491" cy="368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6076" y="1209671"/>
            <a:ext cx="9208975" cy="2825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Astra" pitchFamily="2" charset="0"/>
              </a:rPr>
              <a:t>Викторина </a:t>
            </a:r>
            <a:r>
              <a:rPr lang="ru-RU" sz="8800" b="1" dirty="0">
                <a:ln w="285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stra" pitchFamily="2" charset="0"/>
              </a:rPr>
              <a:t>«</a:t>
            </a:r>
            <a:r>
              <a:rPr lang="ru-RU" sz="8800" b="1" dirty="0" err="1">
                <a:ln w="28575">
                  <a:solidFill>
                    <a:schemeClr val="bg1"/>
                  </a:solidFill>
                </a:ln>
                <a:solidFill>
                  <a:srgbClr val="FFFF00"/>
                </a:solidFill>
                <a:latin typeface="Astra" pitchFamily="2" charset="0"/>
              </a:rPr>
              <a:t>Авто</a:t>
            </a:r>
            <a:r>
              <a:rPr lang="ru-RU" sz="8800" b="1" dirty="0" err="1">
                <a:ln w="28575">
                  <a:solidFill>
                    <a:schemeClr val="bg1"/>
                  </a:solidFill>
                </a:ln>
                <a:solidFill>
                  <a:schemeClr val="accent6"/>
                </a:solidFill>
                <a:latin typeface="Astra" pitchFamily="2" charset="0"/>
              </a:rPr>
              <a:t>загадки</a:t>
            </a:r>
            <a:r>
              <a:rPr lang="ru-RU" sz="8800" b="1" dirty="0">
                <a:ln w="28575">
                  <a:solidFill>
                    <a:schemeClr val="bg1"/>
                  </a:solidFill>
                </a:ln>
                <a:solidFill>
                  <a:schemeClr val="accent6"/>
                </a:solidFill>
                <a:latin typeface="Astra" pitchFamily="2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6400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722435" y="1569938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Раньше счёта и письма,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Рисованья, чтенья,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Всем ребятам нужно знать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Азбуку 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7079015" y="2458872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Движения</a:t>
            </a:r>
            <a:r>
              <a:rPr lang="ru-RU" sz="2800" b="1" dirty="0">
                <a:solidFill>
                  <a:srgbClr val="C00000"/>
                </a:solidFill>
              </a:rPr>
              <a:t>  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2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420851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Не живая, а идет,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Неподвижна - а ведёт.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80992" y="2327859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Дорога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01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44048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27305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Выходя на улицу</a:t>
            </a:r>
          </a:p>
          <a:p>
            <a:pPr marL="450850" indent="-27305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Приготовь заранее</a:t>
            </a:r>
          </a:p>
          <a:p>
            <a:pPr marL="450850" indent="-27305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Вежливость и сдержанность,</a:t>
            </a:r>
          </a:p>
          <a:p>
            <a:pPr marL="450850" indent="-27305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А главное - …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80992" y="2248346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Внимание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07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93743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Здесь не катится автобус.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Здесь трамваи не пройдут.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Здесь спокойно пешеходы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Вдоль по улице идут.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Для машин и для трамвая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Путь-дорога есть другая.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20749" y="2298041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Тротуар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25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651378" y="1273865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Ну, а если пешеходу</a:t>
            </a:r>
          </a:p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Тротуар не по пути?</a:t>
            </a:r>
          </a:p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Если нужно пешеходу</a:t>
            </a:r>
          </a:p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Мостовую перейти?</a:t>
            </a:r>
          </a:p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Сразу ищет пешеход</a:t>
            </a:r>
          </a:p>
          <a:p>
            <a:pPr marL="450850" indent="80963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Знак дорожный … 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7030080" y="218087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«Переход»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0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187355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Где ведут ступеньки вниз,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Ты спускайся, не ленись.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Знать обязан пешеход: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Тут …?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0688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Подземный переход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44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473957" y="1214230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Вот дорожная загадка:</a:t>
            </a:r>
          </a:p>
          <a:p>
            <a:pPr marL="450850" indent="-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Как зовется та лошадка,</a:t>
            </a:r>
          </a:p>
          <a:p>
            <a:pPr marL="450850" indent="-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Что легла на переходы,</a:t>
            </a:r>
          </a:p>
          <a:p>
            <a:pPr marL="450850" indent="-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Где шагают пешеходы?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90980" y="2248345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Зебра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65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179101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У него суровый норов. </a:t>
            </a: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Длинный, толстый, словно боров,</a:t>
            </a: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Он залег у перехода,</a:t>
            </a:r>
          </a:p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Защищая пешехода.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60506" y="2288102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Лежачий полицейский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4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Предупреждает этот знак,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Что у дороги здесь зигзаг,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И впереди машину ждёт</a:t>
            </a:r>
          </a:p>
          <a:p>
            <a:pPr marL="450850" indent="-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Крутой...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0688" y="2317919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"Опасный поворот"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65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Полицейских нет фуражек,</a:t>
            </a:r>
          </a:p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А в глазах стеклянный свет,</a:t>
            </a:r>
          </a:p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Но любой машине скажет:</a:t>
            </a:r>
          </a:p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Можно ехать или нет.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70445" y="2248345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Светофор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80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Красный свет нам говорит:</a:t>
            </a:r>
          </a:p>
          <a:p>
            <a:pPr marL="450850" indent="-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— Стой! Опасно! Путь...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0688" y="2141562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Закрыт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85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Желтый свет -предупреждение:</a:t>
            </a:r>
          </a:p>
          <a:p>
            <a:pPr marL="95250" indent="-95250"/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Жди сигнала для 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90323" y="2347737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Движения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20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И зверята даже знают:</a:t>
            </a:r>
          </a:p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На дороге не 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40627" y="2141562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Играют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6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44048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Смотри, шофёр, внимательно</a:t>
            </a:r>
          </a:p>
          <a:p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Во все свои глаза,</a:t>
            </a:r>
          </a:p>
          <a:p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Увидишь свет коль красный,</a:t>
            </a:r>
          </a:p>
          <a:p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То жми на ...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0688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Тормоза 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48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159668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560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Переезд есть впереди -</a:t>
            </a:r>
          </a:p>
          <a:p>
            <a:pPr indent="35560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Тормози и подожди:</a:t>
            </a:r>
          </a:p>
          <a:p>
            <a:pPr indent="35560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Он опущен - ход сбавляй,</a:t>
            </a:r>
          </a:p>
          <a:p>
            <a:pPr indent="355600"/>
            <a:r>
              <a:rPr lang="ru-RU" sz="2700" b="1" dirty="0">
                <a:solidFill>
                  <a:schemeClr val="accent6">
                    <a:lumMod val="75000"/>
                  </a:schemeClr>
                </a:solidFill>
              </a:rPr>
              <a:t>А поднимут - проезжай.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61114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Шлагбаум 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4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109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Легковушек столкновение</a:t>
            </a:r>
          </a:p>
          <a:p>
            <a:pPr indent="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Перекрыло всё движение.</a:t>
            </a:r>
          </a:p>
          <a:p>
            <a:pPr indent="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И припомнил я в момент,</a:t>
            </a:r>
          </a:p>
          <a:p>
            <a:pPr indent="1778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Это что за инцидент.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40627" y="2307980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Авария, ДТП  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29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14928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Тем прибором выявляют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Тех, кто скорость превышает.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Говорит локатор строгий: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- Нарушитель на дороге!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40627" y="2056292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Радар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1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651378" y="1179101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Ты скажи-ка мне, приятель,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Как зовётся указатель,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У дороги что стоит,</a:t>
            </a:r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Скорость снизить мне велит?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6901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Дорожный знак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8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444140" y="1159668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55600"/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Две дороги долго шли </a:t>
            </a:r>
          </a:p>
          <a:p>
            <a:pPr marL="355600"/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И друг к дружке подошли. Ссориться не стали, Пересеклись и дальше побежали. Что это за место? Всем нам интересно.</a:t>
            </a:r>
          </a:p>
          <a:p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31346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100" b="1" dirty="0">
                <a:solidFill>
                  <a:srgbClr val="C00000"/>
                </a:solidFill>
              </a:rPr>
              <a:t>Перекрёсток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22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473957" y="327546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Железные звери</a:t>
            </a:r>
          </a:p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Рычат и гудят.</a:t>
            </a:r>
          </a:p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Глаза, как у кошек,</a:t>
            </a:r>
          </a:p>
          <a:p>
            <a:pPr indent="4508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Ночами — горят.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51175" y="1234554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100" b="1" dirty="0">
                <a:solidFill>
                  <a:srgbClr val="C00000"/>
                </a:solidFill>
              </a:rPr>
              <a:t>Автомобили 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53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651378" y="1187355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Ясным утром вдоль дороги</a:t>
            </a:r>
          </a:p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На траве блестит роса.</a:t>
            </a:r>
          </a:p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По дороге едут ноги</a:t>
            </a:r>
          </a:p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И бегут два колеса.</a:t>
            </a:r>
          </a:p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У загадки есть ответ:</a:t>
            </a:r>
          </a:p>
          <a:p>
            <a:pPr indent="9525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Это мой ... 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36901" y="2208589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100" b="1" dirty="0">
                <a:solidFill>
                  <a:srgbClr val="C00000"/>
                </a:solidFill>
              </a:rPr>
              <a:t>Велосипед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71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187355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У машины - есть, у телеги - есть,</a:t>
            </a:r>
          </a:p>
          <a:p>
            <a:r>
              <a:rPr lang="ru-RU" sz="2500" b="1" dirty="0">
                <a:solidFill>
                  <a:schemeClr val="accent6">
                    <a:lumMod val="75000"/>
                  </a:schemeClr>
                </a:solidFill>
              </a:rPr>
              <a:t>У велосипеда - есть, а у поезда - не счесть.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851175" y="2094363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Колесо 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8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9" t="15721" r="3365" b="55423"/>
          <a:stretch/>
        </p:blipFill>
        <p:spPr>
          <a:xfrm>
            <a:off x="11621070" y="6291619"/>
            <a:ext cx="470847" cy="470847"/>
          </a:xfrm>
          <a:prstGeom prst="rect">
            <a:avLst/>
          </a:prstGeom>
        </p:spPr>
      </p:pic>
      <p:sp>
        <p:nvSpPr>
          <p:cNvPr id="3" name="Блок-схема: знак завершения 2"/>
          <p:cNvSpPr/>
          <p:nvPr/>
        </p:nvSpPr>
        <p:spPr>
          <a:xfrm>
            <a:off x="1565652" y="1234554"/>
            <a:ext cx="5199797" cy="2784144"/>
          </a:xfrm>
          <a:prstGeom prst="flowChartTerminator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Почему зимой машины Поменяли свои шины? 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6940628" y="2228467"/>
            <a:ext cx="2622644" cy="970128"/>
          </a:xfrm>
          <a:prstGeom prst="flowChartTerminator">
            <a:avLst/>
          </a:prstGeom>
          <a:solidFill>
            <a:schemeClr val="bg1">
              <a:alpha val="1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Чтобы не скользить </a:t>
            </a:r>
          </a:p>
        </p:txBody>
      </p:sp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23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аишник детский рисунок (68 фото) » Рисунки для срисовки и не тольк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t="3720" r="4616"/>
          <a:stretch/>
        </p:blipFill>
        <p:spPr bwMode="auto">
          <a:xfrm>
            <a:off x="-54591" y="2579427"/>
            <a:ext cx="1620243" cy="272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597" y="6318913"/>
            <a:ext cx="517477" cy="51747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C7660C-CADF-4D88-9FA1-96BBE925F09E}"/>
              </a:ext>
            </a:extLst>
          </p:cNvPr>
          <p:cNvSpPr/>
          <p:nvPr/>
        </p:nvSpPr>
        <p:spPr>
          <a:xfrm>
            <a:off x="1565652" y="1963482"/>
            <a:ext cx="8587383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3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Молодцы!</a:t>
            </a:r>
            <a:endParaRPr lang="ru-RU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966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444</Words>
  <Application>Microsoft Office PowerPoint</Application>
  <PresentationFormat>Широкоэкранный</PresentationFormat>
  <Paragraphs>109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Astra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</dc:title>
  <dc:creator>КЕВ</dc:creator>
  <cp:lastModifiedBy>админ</cp:lastModifiedBy>
  <cp:revision>17</cp:revision>
  <dcterms:created xsi:type="dcterms:W3CDTF">2022-07-09T11:06:24Z</dcterms:created>
  <dcterms:modified xsi:type="dcterms:W3CDTF">2025-02-19T15:03:44Z</dcterms:modified>
</cp:coreProperties>
</file>