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1" r:id="rId2"/>
    <p:sldId id="256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2" r:id="rId15"/>
    <p:sldId id="270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FFFF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667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28B9F-AF6F-4646-9443-294C5543E3F2}" type="datetimeFigureOut">
              <a:rPr lang="ru-RU" smtClean="0"/>
              <a:pPr/>
              <a:t>21.02.2025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39EA9-7CE6-4776-80BA-00D5D0F636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28B9F-AF6F-4646-9443-294C5543E3F2}" type="datetimeFigureOut">
              <a:rPr lang="ru-RU" smtClean="0"/>
              <a:pPr/>
              <a:t>21.02.2025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39EA9-7CE6-4776-80BA-00D5D0F636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28B9F-AF6F-4646-9443-294C5543E3F2}" type="datetimeFigureOut">
              <a:rPr lang="ru-RU" smtClean="0"/>
              <a:pPr/>
              <a:t>21.02.2025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39EA9-7CE6-4776-80BA-00D5D0F636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28B9F-AF6F-4646-9443-294C5543E3F2}" type="datetimeFigureOut">
              <a:rPr lang="ru-RU" smtClean="0"/>
              <a:pPr/>
              <a:t>21.02.2025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39EA9-7CE6-4776-80BA-00D5D0F636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28B9F-AF6F-4646-9443-294C5543E3F2}" type="datetimeFigureOut">
              <a:rPr lang="ru-RU" smtClean="0"/>
              <a:pPr/>
              <a:t>21.02.2025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39EA9-7CE6-4776-80BA-00D5D0F636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28B9F-AF6F-4646-9443-294C5543E3F2}" type="datetimeFigureOut">
              <a:rPr lang="ru-RU" smtClean="0"/>
              <a:pPr/>
              <a:t>21.02.2025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39EA9-7CE6-4776-80BA-00D5D0F636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28B9F-AF6F-4646-9443-294C5543E3F2}" type="datetimeFigureOut">
              <a:rPr lang="ru-RU" smtClean="0"/>
              <a:pPr/>
              <a:t>21.02.2025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39EA9-7CE6-4776-80BA-00D5D0F636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28B9F-AF6F-4646-9443-294C5543E3F2}" type="datetimeFigureOut">
              <a:rPr lang="ru-RU" smtClean="0"/>
              <a:pPr/>
              <a:t>21.02.2025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39EA9-7CE6-4776-80BA-00D5D0F636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28B9F-AF6F-4646-9443-294C5543E3F2}" type="datetimeFigureOut">
              <a:rPr lang="ru-RU" smtClean="0"/>
              <a:pPr/>
              <a:t>21.02.2025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39EA9-7CE6-4776-80BA-00D5D0F636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28B9F-AF6F-4646-9443-294C5543E3F2}" type="datetimeFigureOut">
              <a:rPr lang="ru-RU" smtClean="0"/>
              <a:pPr/>
              <a:t>21.02.2025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39EA9-7CE6-4776-80BA-00D5D0F636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28B9F-AF6F-4646-9443-294C5543E3F2}" type="datetimeFigureOut">
              <a:rPr lang="ru-RU" smtClean="0"/>
              <a:pPr/>
              <a:t>21.02.2025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39EA9-7CE6-4776-80BA-00D5D0F6365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F28B9F-AF6F-4646-9443-294C5543E3F2}" type="datetimeFigureOut">
              <a:rPr lang="ru-RU" smtClean="0"/>
              <a:pPr/>
              <a:t>21.02.2025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939EA9-7CE6-4776-80BA-00D5D0F6365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899592" y="1340768"/>
            <a:ext cx="751039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dirty="0">
                <a:ln w="38100">
                  <a:solidFill>
                    <a:srgbClr val="FF0000"/>
                  </a:solidFill>
                </a:ln>
                <a:solidFill>
                  <a:srgbClr val="00B050"/>
                </a:solidFill>
                <a:latin typeface="Comic Sans MS" pitchFamily="66" charset="0"/>
              </a:rPr>
              <a:t>«Загадки природы»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987824" y="489078"/>
            <a:ext cx="403244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>
                <a:solidFill>
                  <a:srgbClr val="00B050"/>
                </a:solidFill>
                <a:latin typeface="Comic Sans MS" pitchFamily="66" charset="0"/>
              </a:rPr>
              <a:t>Викторина</a:t>
            </a:r>
          </a:p>
        </p:txBody>
      </p:sp>
      <p:sp>
        <p:nvSpPr>
          <p:cNvPr id="9" name="Стрелка вправо 8">
            <a:hlinkClick r:id="" action="ppaction://hlinkshowjump?jump=nextslide"/>
          </p:cNvPr>
          <p:cNvSpPr/>
          <p:nvPr/>
        </p:nvSpPr>
        <p:spPr>
          <a:xfrm>
            <a:off x="8172400" y="6237312"/>
            <a:ext cx="792088" cy="432048"/>
          </a:xfrm>
          <a:prstGeom prst="rightArrow">
            <a:avLst/>
          </a:prstGeom>
          <a:solidFill>
            <a:schemeClr val="bg1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38992791-D9C1-4152-AC89-57CC6C40476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7898" y="2409978"/>
            <a:ext cx="3774502" cy="371228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FD38936-316B-4B19-B959-26A7A48C685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3061" y="2749768"/>
            <a:ext cx="3861048" cy="386104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3131840" y="3356992"/>
            <a:ext cx="28803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b="1" dirty="0">
                <a:ln w="38100">
                  <a:solidFill>
                    <a:srgbClr val="0000FF"/>
                  </a:solidFill>
                </a:ln>
                <a:solidFill>
                  <a:srgbClr val="00FFFF"/>
                </a:solidFill>
                <a:latin typeface="Comic Sans MS" pitchFamily="66" charset="0"/>
              </a:rPr>
              <a:t>ВЕСНА</a:t>
            </a:r>
          </a:p>
        </p:txBody>
      </p:sp>
      <p:grpSp>
        <p:nvGrpSpPr>
          <p:cNvPr id="13" name="Группа 12"/>
          <p:cNvGrpSpPr/>
          <p:nvPr/>
        </p:nvGrpSpPr>
        <p:grpSpPr>
          <a:xfrm>
            <a:off x="1835696" y="332655"/>
            <a:ext cx="5472608" cy="2232249"/>
            <a:chOff x="1835696" y="332655"/>
            <a:chExt cx="5472608" cy="2232249"/>
          </a:xfrm>
        </p:grpSpPr>
        <p:pic>
          <p:nvPicPr>
            <p:cNvPr id="14" name="Рисунок 13" descr="5e554ce67b4865e77752293039c7c161.jpg"/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835696" y="332655"/>
              <a:ext cx="5472608" cy="2232249"/>
            </a:xfrm>
            <a:prstGeom prst="rect">
              <a:avLst/>
            </a:prstGeom>
          </p:spPr>
        </p:pic>
        <p:sp>
          <p:nvSpPr>
            <p:cNvPr id="15" name="TextBox 14"/>
            <p:cNvSpPr txBox="1"/>
            <p:nvPr/>
          </p:nvSpPr>
          <p:spPr>
            <a:xfrm>
              <a:off x="2195736" y="982469"/>
              <a:ext cx="504056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b="1" dirty="0">
                  <a:ln w="19050">
                    <a:solidFill>
                      <a:srgbClr val="FF0000"/>
                    </a:solidFill>
                  </a:ln>
                  <a:solidFill>
                    <a:schemeClr val="bg1"/>
                  </a:solidFill>
                  <a:latin typeface="Comic Sans MS" pitchFamily="66" charset="0"/>
                </a:rPr>
                <a:t>Снежок подтаял между сосен -</a:t>
              </a:r>
              <a:br>
                <a:rPr lang="ru-RU" sz="2400" b="1" dirty="0">
                  <a:ln w="19050">
                    <a:solidFill>
                      <a:srgbClr val="FF0000"/>
                    </a:solidFill>
                  </a:ln>
                  <a:solidFill>
                    <a:schemeClr val="bg1"/>
                  </a:solidFill>
                  <a:latin typeface="Comic Sans MS" pitchFamily="66" charset="0"/>
                </a:rPr>
              </a:br>
              <a:r>
                <a:rPr lang="ru-RU" sz="2400" b="1" dirty="0">
                  <a:ln w="19050">
                    <a:solidFill>
                      <a:srgbClr val="FF0000"/>
                    </a:solidFill>
                  </a:ln>
                  <a:solidFill>
                    <a:schemeClr val="bg1"/>
                  </a:solidFill>
                  <a:latin typeface="Comic Sans MS" pitchFamily="66" charset="0"/>
                </a:rPr>
                <a:t>Пришла зиме на смену</a:t>
              </a:r>
              <a:r>
                <a:rPr lang="en-US" sz="2400" b="1" dirty="0">
                  <a:ln w="19050">
                    <a:solidFill>
                      <a:srgbClr val="FF0000"/>
                    </a:solidFill>
                  </a:ln>
                  <a:solidFill>
                    <a:schemeClr val="bg1"/>
                  </a:solidFill>
                  <a:latin typeface="Comic Sans MS" pitchFamily="66" charset="0"/>
                </a:rPr>
                <a:t> </a:t>
              </a:r>
              <a:r>
                <a:rPr lang="ru-RU" sz="2400" b="1" dirty="0">
                  <a:ln w="19050">
                    <a:solidFill>
                      <a:srgbClr val="FF0000"/>
                    </a:solidFill>
                  </a:ln>
                  <a:solidFill>
                    <a:schemeClr val="bg1"/>
                  </a:solidFill>
                  <a:latin typeface="Comic Sans MS" pitchFamily="66" charset="0"/>
                </a:rPr>
                <a:t>... </a:t>
              </a:r>
              <a:endParaRPr lang="ru-RU" sz="2400" b="1" dirty="0">
                <a:ln w="19050">
                  <a:solidFill>
                    <a:srgbClr val="FF0000"/>
                  </a:solidFill>
                </a:ln>
                <a:solidFill>
                  <a:schemeClr val="bg1"/>
                </a:solidFill>
              </a:endParaRPr>
            </a:p>
          </p:txBody>
        </p:sp>
      </p:grpSp>
      <p:sp>
        <p:nvSpPr>
          <p:cNvPr id="16" name="Стрелка вправо 15">
            <a:hlinkClick r:id="" action="ppaction://hlinkshowjump?jump=nextslide"/>
          </p:cNvPr>
          <p:cNvSpPr/>
          <p:nvPr/>
        </p:nvSpPr>
        <p:spPr>
          <a:xfrm>
            <a:off x="4211960" y="5445224"/>
            <a:ext cx="792088" cy="432048"/>
          </a:xfrm>
          <a:prstGeom prst="rightArrow">
            <a:avLst/>
          </a:prstGeom>
          <a:solidFill>
            <a:schemeClr val="bg1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555776" y="6165304"/>
            <a:ext cx="4032448" cy="504056"/>
          </a:xfrm>
          <a:prstGeom prst="roundRect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0000FF"/>
                </a:solidFill>
              </a:rPr>
              <a:t>Для проверки нажмите на загадку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C5C2046C-D73A-4F24-986C-3AE7A098295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2564904"/>
            <a:ext cx="2965919" cy="296591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Звук волшебства_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11" grpId="0"/>
      <p:bldP spid="16" grpId="0" animBg="1"/>
      <p:bldP spid="1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2987824" y="3356992"/>
            <a:ext cx="316835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b="1" dirty="0">
                <a:ln w="38100">
                  <a:solidFill>
                    <a:srgbClr val="0000FF"/>
                  </a:solidFill>
                </a:ln>
                <a:solidFill>
                  <a:srgbClr val="00FFFF"/>
                </a:solidFill>
                <a:latin typeface="Comic Sans MS" pitchFamily="66" charset="0"/>
              </a:rPr>
              <a:t>скворец </a:t>
            </a:r>
          </a:p>
        </p:txBody>
      </p:sp>
      <p:grpSp>
        <p:nvGrpSpPr>
          <p:cNvPr id="2" name="Группа 12"/>
          <p:cNvGrpSpPr/>
          <p:nvPr/>
        </p:nvGrpSpPr>
        <p:grpSpPr>
          <a:xfrm>
            <a:off x="1835696" y="332655"/>
            <a:ext cx="5472608" cy="2232249"/>
            <a:chOff x="1835696" y="332655"/>
            <a:chExt cx="5472608" cy="2232249"/>
          </a:xfrm>
        </p:grpSpPr>
        <p:pic>
          <p:nvPicPr>
            <p:cNvPr id="14" name="Рисунок 13" descr="5e554ce67b4865e77752293039c7c161.jpg"/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835696" y="332655"/>
              <a:ext cx="5472608" cy="2232249"/>
            </a:xfrm>
            <a:prstGeom prst="rect">
              <a:avLst/>
            </a:prstGeom>
          </p:spPr>
        </p:pic>
        <p:sp>
          <p:nvSpPr>
            <p:cNvPr id="15" name="TextBox 14"/>
            <p:cNvSpPr txBox="1"/>
            <p:nvPr/>
          </p:nvSpPr>
          <p:spPr>
            <a:xfrm>
              <a:off x="2987824" y="982469"/>
              <a:ext cx="316835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b="1" dirty="0">
                  <a:ln>
                    <a:solidFill>
                      <a:srgbClr val="FF0000"/>
                    </a:solidFill>
                  </a:ln>
                  <a:solidFill>
                    <a:schemeClr val="bg1"/>
                  </a:solidFill>
                  <a:latin typeface="Comic Sans MS" pitchFamily="66" charset="0"/>
                </a:rPr>
                <a:t>У скворечника поёт</a:t>
              </a:r>
              <a:br>
                <a:rPr lang="ru-RU" sz="2400" b="1" dirty="0">
                  <a:ln>
                    <a:solidFill>
                      <a:srgbClr val="FF0000"/>
                    </a:solidFill>
                  </a:ln>
                  <a:solidFill>
                    <a:schemeClr val="bg1"/>
                  </a:solidFill>
                  <a:latin typeface="Comic Sans MS" pitchFamily="66" charset="0"/>
                </a:rPr>
              </a:br>
              <a:r>
                <a:rPr lang="ru-RU" sz="2400" b="1" dirty="0">
                  <a:ln>
                    <a:solidFill>
                      <a:srgbClr val="FF0000"/>
                    </a:solidFill>
                  </a:ln>
                  <a:solidFill>
                    <a:schemeClr val="bg1"/>
                  </a:solidFill>
                  <a:latin typeface="Comic Sans MS" pitchFamily="66" charset="0"/>
                </a:rPr>
                <a:t>Не ручей, а</a:t>
              </a:r>
              <a:r>
                <a:rPr lang="en-US" sz="2400" b="1" dirty="0">
                  <a:ln>
                    <a:solidFill>
                      <a:srgbClr val="FF0000"/>
                    </a:solidFill>
                  </a:ln>
                  <a:solidFill>
                    <a:schemeClr val="bg1"/>
                  </a:solidFill>
                  <a:latin typeface="Comic Sans MS" pitchFamily="66" charset="0"/>
                </a:rPr>
                <a:t> </a:t>
              </a:r>
              <a:r>
                <a:rPr lang="ru-RU" sz="2400" b="1" dirty="0">
                  <a:ln>
                    <a:solidFill>
                      <a:srgbClr val="FF0000"/>
                    </a:solidFill>
                  </a:ln>
                  <a:solidFill>
                    <a:schemeClr val="bg1"/>
                  </a:solidFill>
                  <a:latin typeface="Comic Sans MS" pitchFamily="66" charset="0"/>
                </a:rPr>
                <a:t>... </a:t>
              </a:r>
            </a:p>
          </p:txBody>
        </p:sp>
      </p:grpSp>
      <p:sp>
        <p:nvSpPr>
          <p:cNvPr id="16" name="Стрелка вправо 15">
            <a:hlinkClick r:id="" action="ppaction://hlinkshowjump?jump=nextslide"/>
          </p:cNvPr>
          <p:cNvSpPr/>
          <p:nvPr/>
        </p:nvSpPr>
        <p:spPr>
          <a:xfrm>
            <a:off x="4211960" y="5445224"/>
            <a:ext cx="792088" cy="432048"/>
          </a:xfrm>
          <a:prstGeom prst="rightArrow">
            <a:avLst/>
          </a:prstGeom>
          <a:solidFill>
            <a:schemeClr val="bg1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1BCB6BF-0F78-4815-9B41-2528C320E28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9299" y="2546367"/>
            <a:ext cx="2636912" cy="263691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Звук волшебства_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11" grpId="0"/>
      <p:bldP spid="1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2699792" y="3356992"/>
            <a:ext cx="374441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b="1" dirty="0">
                <a:ln w="38100">
                  <a:solidFill>
                    <a:srgbClr val="0000FF"/>
                  </a:solidFill>
                </a:ln>
                <a:solidFill>
                  <a:srgbClr val="00FFFF"/>
                </a:solidFill>
                <a:latin typeface="Comic Sans MS" pitchFamily="66" charset="0"/>
              </a:rPr>
              <a:t>веснушки </a:t>
            </a:r>
          </a:p>
        </p:txBody>
      </p:sp>
      <p:grpSp>
        <p:nvGrpSpPr>
          <p:cNvPr id="2" name="Группа 12"/>
          <p:cNvGrpSpPr/>
          <p:nvPr/>
        </p:nvGrpSpPr>
        <p:grpSpPr>
          <a:xfrm>
            <a:off x="1835696" y="332655"/>
            <a:ext cx="5472608" cy="2232249"/>
            <a:chOff x="1835696" y="332655"/>
            <a:chExt cx="5472608" cy="2232249"/>
          </a:xfrm>
        </p:grpSpPr>
        <p:pic>
          <p:nvPicPr>
            <p:cNvPr id="14" name="Рисунок 13" descr="5e554ce67b4865e77752293039c7c161.jpg"/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835696" y="332655"/>
              <a:ext cx="5472608" cy="2232249"/>
            </a:xfrm>
            <a:prstGeom prst="rect">
              <a:avLst/>
            </a:prstGeom>
          </p:spPr>
        </p:pic>
        <p:sp>
          <p:nvSpPr>
            <p:cNvPr id="15" name="TextBox 14"/>
            <p:cNvSpPr txBox="1"/>
            <p:nvPr/>
          </p:nvSpPr>
          <p:spPr>
            <a:xfrm>
              <a:off x="2483768" y="980728"/>
              <a:ext cx="424847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b="1" dirty="0">
                  <a:ln>
                    <a:solidFill>
                      <a:srgbClr val="FF0000"/>
                    </a:solidFill>
                  </a:ln>
                  <a:solidFill>
                    <a:schemeClr val="bg1"/>
                  </a:solidFill>
                  <a:latin typeface="Comic Sans MS" pitchFamily="66" charset="0"/>
                </a:rPr>
                <a:t>На щеках у нашей Юльки</a:t>
              </a:r>
              <a:br>
                <a:rPr lang="ru-RU" sz="2400" b="1" dirty="0">
                  <a:ln>
                    <a:solidFill>
                      <a:srgbClr val="FF0000"/>
                    </a:solidFill>
                  </a:ln>
                  <a:solidFill>
                    <a:schemeClr val="bg1"/>
                  </a:solidFill>
                  <a:latin typeface="Comic Sans MS" pitchFamily="66" charset="0"/>
                </a:rPr>
              </a:br>
              <a:r>
                <a:rPr lang="ru-RU" sz="2400" b="1" dirty="0">
                  <a:ln>
                    <a:solidFill>
                      <a:srgbClr val="FF0000"/>
                    </a:solidFill>
                  </a:ln>
                  <a:solidFill>
                    <a:schemeClr val="bg1"/>
                  </a:solidFill>
                  <a:latin typeface="Comic Sans MS" pitchFamily="66" charset="0"/>
                </a:rPr>
                <a:t>Точки жёлтые</a:t>
              </a:r>
              <a:r>
                <a:rPr lang="en-US" sz="2400" b="1" dirty="0">
                  <a:ln>
                    <a:solidFill>
                      <a:srgbClr val="FF0000"/>
                    </a:solidFill>
                  </a:ln>
                  <a:solidFill>
                    <a:schemeClr val="bg1"/>
                  </a:solidFill>
                  <a:latin typeface="Comic Sans MS" pitchFamily="66" charset="0"/>
                </a:rPr>
                <a:t> - </a:t>
              </a:r>
              <a:r>
                <a:rPr lang="ru-RU" sz="2400" b="1" dirty="0">
                  <a:ln>
                    <a:solidFill>
                      <a:srgbClr val="FF0000"/>
                    </a:solidFill>
                  </a:ln>
                  <a:solidFill>
                    <a:schemeClr val="bg1"/>
                  </a:solidFill>
                  <a:latin typeface="Comic Sans MS" pitchFamily="66" charset="0"/>
                </a:rPr>
                <a:t>... </a:t>
              </a:r>
            </a:p>
          </p:txBody>
        </p:sp>
      </p:grpSp>
      <p:sp>
        <p:nvSpPr>
          <p:cNvPr id="16" name="Стрелка вправо 15">
            <a:hlinkClick r:id="" action="ppaction://hlinkshowjump?jump=nextslide"/>
          </p:cNvPr>
          <p:cNvSpPr/>
          <p:nvPr/>
        </p:nvSpPr>
        <p:spPr>
          <a:xfrm>
            <a:off x="4211960" y="5445224"/>
            <a:ext cx="792088" cy="432048"/>
          </a:xfrm>
          <a:prstGeom prst="rightArrow">
            <a:avLst/>
          </a:prstGeom>
          <a:solidFill>
            <a:schemeClr val="bg1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F5836D5-6DCB-4B7F-9849-5CB3858BD19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3255" y="2708920"/>
            <a:ext cx="2595737" cy="259573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Звук волшебства_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11" grpId="0"/>
      <p:bldP spid="1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3419872" y="3356992"/>
            <a:ext cx="23042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b="1" dirty="0">
                <a:ln w="38100">
                  <a:solidFill>
                    <a:srgbClr val="0000FF"/>
                  </a:solidFill>
                </a:ln>
                <a:solidFill>
                  <a:srgbClr val="00FFFF"/>
                </a:solidFill>
                <a:latin typeface="Comic Sans MS" pitchFamily="66" charset="0"/>
              </a:rPr>
              <a:t>ручьи </a:t>
            </a:r>
          </a:p>
        </p:txBody>
      </p:sp>
      <p:grpSp>
        <p:nvGrpSpPr>
          <p:cNvPr id="2" name="Группа 12"/>
          <p:cNvGrpSpPr/>
          <p:nvPr/>
        </p:nvGrpSpPr>
        <p:grpSpPr>
          <a:xfrm>
            <a:off x="1835696" y="332655"/>
            <a:ext cx="5472608" cy="2232249"/>
            <a:chOff x="1835696" y="332655"/>
            <a:chExt cx="5472608" cy="2232249"/>
          </a:xfrm>
        </p:grpSpPr>
        <p:pic>
          <p:nvPicPr>
            <p:cNvPr id="14" name="Рисунок 13" descr="5e554ce67b4865e77752293039c7c161.jpg"/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835696" y="332655"/>
              <a:ext cx="5472608" cy="2232249"/>
            </a:xfrm>
            <a:prstGeom prst="rect">
              <a:avLst/>
            </a:prstGeom>
          </p:spPr>
        </p:pic>
        <p:sp>
          <p:nvSpPr>
            <p:cNvPr id="15" name="TextBox 14"/>
            <p:cNvSpPr txBox="1"/>
            <p:nvPr/>
          </p:nvSpPr>
          <p:spPr>
            <a:xfrm>
              <a:off x="2411760" y="982469"/>
              <a:ext cx="432048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b="1" dirty="0">
                  <a:ln>
                    <a:solidFill>
                      <a:srgbClr val="FF0000"/>
                    </a:solidFill>
                  </a:ln>
                  <a:solidFill>
                    <a:schemeClr val="bg1"/>
                  </a:solidFill>
                  <a:latin typeface="Comic Sans MS" pitchFamily="66" charset="0"/>
                </a:rPr>
                <a:t>Журчат у леса на опушке</a:t>
              </a:r>
              <a:br>
                <a:rPr lang="ru-RU" sz="2400" b="1" dirty="0">
                  <a:ln>
                    <a:solidFill>
                      <a:srgbClr val="FF0000"/>
                    </a:solidFill>
                  </a:ln>
                  <a:solidFill>
                    <a:schemeClr val="bg1"/>
                  </a:solidFill>
                  <a:latin typeface="Comic Sans MS" pitchFamily="66" charset="0"/>
                </a:rPr>
              </a:br>
              <a:r>
                <a:rPr lang="ru-RU" sz="2400" b="1" dirty="0">
                  <a:ln>
                    <a:solidFill>
                      <a:srgbClr val="FF0000"/>
                    </a:solidFill>
                  </a:ln>
                  <a:solidFill>
                    <a:schemeClr val="bg1"/>
                  </a:solidFill>
                  <a:latin typeface="Comic Sans MS" pitchFamily="66" charset="0"/>
                </a:rPr>
                <a:t>Блестя на солнышке</a:t>
              </a:r>
              <a:r>
                <a:rPr lang="en-US" sz="2400" b="1" dirty="0">
                  <a:ln>
                    <a:solidFill>
                      <a:srgbClr val="FF0000"/>
                    </a:solidFill>
                  </a:ln>
                  <a:solidFill>
                    <a:schemeClr val="bg1"/>
                  </a:solidFill>
                  <a:latin typeface="Comic Sans MS" pitchFamily="66" charset="0"/>
                </a:rPr>
                <a:t> </a:t>
              </a:r>
              <a:r>
                <a:rPr lang="ru-RU" sz="2400" b="1" dirty="0">
                  <a:ln>
                    <a:solidFill>
                      <a:srgbClr val="FF0000"/>
                    </a:solidFill>
                  </a:ln>
                  <a:solidFill>
                    <a:schemeClr val="bg1"/>
                  </a:solidFill>
                  <a:latin typeface="Comic Sans MS" pitchFamily="66" charset="0"/>
                </a:rPr>
                <a:t>...  </a:t>
              </a:r>
            </a:p>
          </p:txBody>
        </p:sp>
      </p:grpSp>
      <p:sp>
        <p:nvSpPr>
          <p:cNvPr id="16" name="Стрелка вправо 15">
            <a:hlinkClick r:id="" action="ppaction://hlinkshowjump?jump=nextslide"/>
          </p:cNvPr>
          <p:cNvSpPr/>
          <p:nvPr/>
        </p:nvSpPr>
        <p:spPr>
          <a:xfrm>
            <a:off x="4211960" y="5445224"/>
            <a:ext cx="792088" cy="432048"/>
          </a:xfrm>
          <a:prstGeom prst="rightArrow">
            <a:avLst/>
          </a:prstGeom>
          <a:solidFill>
            <a:schemeClr val="bg1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56B7407-5FDC-4CB0-8966-32AA25FAFBF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2447459"/>
            <a:ext cx="3140968" cy="31409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Звук волшебства_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11" grpId="0"/>
      <p:bldP spid="1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3059832" y="3356992"/>
            <a:ext cx="302433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b="1" dirty="0">
                <a:ln w="38100">
                  <a:solidFill>
                    <a:srgbClr val="0000FF"/>
                  </a:solidFill>
                </a:ln>
                <a:solidFill>
                  <a:srgbClr val="00FFFF"/>
                </a:solidFill>
                <a:latin typeface="Comic Sans MS" pitchFamily="66" charset="0"/>
              </a:rPr>
              <a:t>льдины </a:t>
            </a:r>
          </a:p>
        </p:txBody>
      </p:sp>
      <p:grpSp>
        <p:nvGrpSpPr>
          <p:cNvPr id="2" name="Группа 12"/>
          <p:cNvGrpSpPr/>
          <p:nvPr/>
        </p:nvGrpSpPr>
        <p:grpSpPr>
          <a:xfrm>
            <a:off x="1835696" y="332655"/>
            <a:ext cx="5472608" cy="2232249"/>
            <a:chOff x="1835696" y="332655"/>
            <a:chExt cx="5472608" cy="2232249"/>
          </a:xfrm>
        </p:grpSpPr>
        <p:pic>
          <p:nvPicPr>
            <p:cNvPr id="14" name="Рисунок 13" descr="5e554ce67b4865e77752293039c7c161.jpg"/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835696" y="332655"/>
              <a:ext cx="5472608" cy="2232249"/>
            </a:xfrm>
            <a:prstGeom prst="rect">
              <a:avLst/>
            </a:prstGeom>
          </p:spPr>
        </p:pic>
        <p:sp>
          <p:nvSpPr>
            <p:cNvPr id="15" name="TextBox 14"/>
            <p:cNvSpPr txBox="1"/>
            <p:nvPr/>
          </p:nvSpPr>
          <p:spPr>
            <a:xfrm>
              <a:off x="2699792" y="982469"/>
              <a:ext cx="374441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b="1" dirty="0">
                  <a:ln>
                    <a:solidFill>
                      <a:srgbClr val="FF0000"/>
                    </a:solidFill>
                  </a:ln>
                  <a:solidFill>
                    <a:schemeClr val="bg1"/>
                  </a:solidFill>
                  <a:latin typeface="Comic Sans MS" pitchFamily="66" charset="0"/>
                </a:rPr>
                <a:t>Плыли целую неделю</a:t>
              </a:r>
              <a:br>
                <a:rPr lang="ru-RU" sz="2400" b="1" dirty="0">
                  <a:ln>
                    <a:solidFill>
                      <a:srgbClr val="FF0000"/>
                    </a:solidFill>
                  </a:ln>
                  <a:solidFill>
                    <a:schemeClr val="bg1"/>
                  </a:solidFill>
                  <a:latin typeface="Comic Sans MS" pitchFamily="66" charset="0"/>
                </a:rPr>
              </a:br>
              <a:r>
                <a:rPr lang="ru-RU" sz="2400" b="1" dirty="0">
                  <a:ln>
                    <a:solidFill>
                      <a:srgbClr val="FF0000"/>
                    </a:solidFill>
                  </a:ln>
                  <a:solidFill>
                    <a:schemeClr val="bg1"/>
                  </a:solidFill>
                  <a:latin typeface="Comic Sans MS" pitchFamily="66" charset="0"/>
                </a:rPr>
                <a:t>На реке у нас</a:t>
              </a:r>
              <a:r>
                <a:rPr lang="en-US" sz="2400" b="1" dirty="0">
                  <a:ln>
                    <a:solidFill>
                      <a:srgbClr val="FF0000"/>
                    </a:solidFill>
                  </a:ln>
                  <a:solidFill>
                    <a:schemeClr val="bg1"/>
                  </a:solidFill>
                  <a:latin typeface="Comic Sans MS" pitchFamily="66" charset="0"/>
                </a:rPr>
                <a:t> </a:t>
              </a:r>
              <a:r>
                <a:rPr lang="ru-RU" sz="2400" b="1" dirty="0">
                  <a:ln>
                    <a:solidFill>
                      <a:srgbClr val="FF0000"/>
                    </a:solidFill>
                  </a:ln>
                  <a:solidFill>
                    <a:schemeClr val="bg1"/>
                  </a:solidFill>
                  <a:latin typeface="Comic Sans MS" pitchFamily="66" charset="0"/>
                </a:rPr>
                <a:t>...    </a:t>
              </a:r>
              <a:endParaRPr lang="ru-RU" sz="2200" b="1" dirty="0">
                <a:ln>
                  <a:solidFill>
                    <a:srgbClr val="FF0000"/>
                  </a:solidFill>
                </a:ln>
                <a:solidFill>
                  <a:schemeClr val="bg1"/>
                </a:solidFill>
                <a:latin typeface="Comic Sans MS" pitchFamily="66" charset="0"/>
              </a:endParaRPr>
            </a:p>
          </p:txBody>
        </p:sp>
      </p:grpSp>
      <p:sp>
        <p:nvSpPr>
          <p:cNvPr id="16" name="Стрелка вправо 15">
            <a:hlinkClick r:id="" action="ppaction://hlinkshowjump?jump=nextslide"/>
          </p:cNvPr>
          <p:cNvSpPr/>
          <p:nvPr/>
        </p:nvSpPr>
        <p:spPr>
          <a:xfrm>
            <a:off x="4211960" y="5445224"/>
            <a:ext cx="792088" cy="432048"/>
          </a:xfrm>
          <a:prstGeom prst="rightArrow">
            <a:avLst/>
          </a:prstGeom>
          <a:solidFill>
            <a:schemeClr val="bg1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EB012DA-B08C-4348-9DC3-FDF67697E05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2564904"/>
            <a:ext cx="2708920" cy="27089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Звук волшебства_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11" grpId="0"/>
      <p:bldP spid="1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3131840" y="3356992"/>
            <a:ext cx="280831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b="1" dirty="0">
                <a:ln w="38100">
                  <a:solidFill>
                    <a:srgbClr val="0000FF"/>
                  </a:solidFill>
                </a:ln>
                <a:solidFill>
                  <a:srgbClr val="00FFFF"/>
                </a:solidFill>
                <a:latin typeface="Comic Sans MS" pitchFamily="66" charset="0"/>
              </a:rPr>
              <a:t>голубь </a:t>
            </a:r>
          </a:p>
        </p:txBody>
      </p:sp>
      <p:grpSp>
        <p:nvGrpSpPr>
          <p:cNvPr id="2" name="Группа 12"/>
          <p:cNvGrpSpPr/>
          <p:nvPr/>
        </p:nvGrpSpPr>
        <p:grpSpPr>
          <a:xfrm>
            <a:off x="1835696" y="332655"/>
            <a:ext cx="5472608" cy="2232249"/>
            <a:chOff x="1835696" y="332655"/>
            <a:chExt cx="5472608" cy="2232249"/>
          </a:xfrm>
        </p:grpSpPr>
        <p:pic>
          <p:nvPicPr>
            <p:cNvPr id="14" name="Рисунок 13" descr="5e554ce67b4865e77752293039c7c161.jpg"/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835696" y="332655"/>
              <a:ext cx="5472608" cy="2232249"/>
            </a:xfrm>
            <a:prstGeom prst="rect">
              <a:avLst/>
            </a:prstGeom>
          </p:spPr>
        </p:pic>
        <p:sp>
          <p:nvSpPr>
            <p:cNvPr id="15" name="TextBox 14"/>
            <p:cNvSpPr txBox="1"/>
            <p:nvPr/>
          </p:nvSpPr>
          <p:spPr>
            <a:xfrm>
              <a:off x="2627784" y="982469"/>
              <a:ext cx="410445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b="1" dirty="0">
                  <a:ln>
                    <a:solidFill>
                      <a:srgbClr val="FF0000"/>
                    </a:solidFill>
                  </a:ln>
                  <a:solidFill>
                    <a:schemeClr val="bg1"/>
                  </a:solidFill>
                  <a:latin typeface="Comic Sans MS" pitchFamily="66" charset="0"/>
                </a:rPr>
                <a:t>Воркует весело и нежно</a:t>
              </a:r>
              <a:br>
                <a:rPr lang="ru-RU" sz="2400" b="1" dirty="0">
                  <a:ln>
                    <a:solidFill>
                      <a:srgbClr val="FF0000"/>
                    </a:solidFill>
                  </a:ln>
                  <a:solidFill>
                    <a:schemeClr val="bg1"/>
                  </a:solidFill>
                  <a:latin typeface="Comic Sans MS" pitchFamily="66" charset="0"/>
                </a:rPr>
              </a:br>
              <a:r>
                <a:rPr lang="ru-RU" sz="2400" b="1" dirty="0">
                  <a:ln>
                    <a:solidFill>
                      <a:srgbClr val="FF0000"/>
                    </a:solidFill>
                  </a:ln>
                  <a:solidFill>
                    <a:schemeClr val="bg1"/>
                  </a:solidFill>
                  <a:latin typeface="Comic Sans MS" pitchFamily="66" charset="0"/>
                </a:rPr>
                <a:t>Весной не роза, а ...    </a:t>
              </a:r>
              <a:endParaRPr lang="ru-RU" sz="2200" b="1" dirty="0">
                <a:ln>
                  <a:solidFill>
                    <a:srgbClr val="FF0000"/>
                  </a:solidFill>
                </a:ln>
                <a:solidFill>
                  <a:schemeClr val="bg1"/>
                </a:solidFill>
                <a:latin typeface="Comic Sans MS" pitchFamily="66" charset="0"/>
              </a:endParaRPr>
            </a:p>
          </p:txBody>
        </p:sp>
      </p:grpSp>
      <p:sp>
        <p:nvSpPr>
          <p:cNvPr id="16" name="Стрелка вправо 15">
            <a:hlinkClick r:id="" action="ppaction://hlinkshowjump?jump=nextslide"/>
          </p:cNvPr>
          <p:cNvSpPr/>
          <p:nvPr/>
        </p:nvSpPr>
        <p:spPr>
          <a:xfrm>
            <a:off x="4211960" y="5445224"/>
            <a:ext cx="792088" cy="432048"/>
          </a:xfrm>
          <a:prstGeom prst="rightArrow">
            <a:avLst/>
          </a:prstGeom>
          <a:solidFill>
            <a:schemeClr val="bg1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AAAE19F-D2A4-4CBD-ACB5-08BA671B05A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050"/>
          <a:stretch/>
        </p:blipFill>
        <p:spPr>
          <a:xfrm>
            <a:off x="6012160" y="2285718"/>
            <a:ext cx="2808312" cy="401475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Звук волшебства_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11" grpId="0"/>
      <p:bldP spid="1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3059832" y="3356992"/>
            <a:ext cx="295232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b="1" dirty="0">
                <a:ln w="38100">
                  <a:solidFill>
                    <a:srgbClr val="0000FF"/>
                  </a:solidFill>
                </a:ln>
                <a:solidFill>
                  <a:srgbClr val="00FFFF"/>
                </a:solidFill>
                <a:latin typeface="Comic Sans MS" pitchFamily="66" charset="0"/>
              </a:rPr>
              <a:t>солнце </a:t>
            </a:r>
          </a:p>
        </p:txBody>
      </p:sp>
      <p:grpSp>
        <p:nvGrpSpPr>
          <p:cNvPr id="2" name="Группа 12"/>
          <p:cNvGrpSpPr/>
          <p:nvPr/>
        </p:nvGrpSpPr>
        <p:grpSpPr>
          <a:xfrm>
            <a:off x="1835696" y="332655"/>
            <a:ext cx="5472608" cy="2232249"/>
            <a:chOff x="1835696" y="332655"/>
            <a:chExt cx="5472608" cy="2232249"/>
          </a:xfrm>
        </p:grpSpPr>
        <p:pic>
          <p:nvPicPr>
            <p:cNvPr id="14" name="Рисунок 13" descr="5e554ce67b4865e77752293039c7c161.jpg"/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835696" y="332655"/>
              <a:ext cx="5472608" cy="2232249"/>
            </a:xfrm>
            <a:prstGeom prst="rect">
              <a:avLst/>
            </a:prstGeom>
          </p:spPr>
        </p:pic>
        <p:sp>
          <p:nvSpPr>
            <p:cNvPr id="15" name="TextBox 14"/>
            <p:cNvSpPr txBox="1"/>
            <p:nvPr/>
          </p:nvSpPr>
          <p:spPr>
            <a:xfrm>
              <a:off x="2411760" y="982469"/>
              <a:ext cx="432048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b="1" dirty="0">
                  <a:ln>
                    <a:solidFill>
                      <a:srgbClr val="FF0000"/>
                    </a:solidFill>
                  </a:ln>
                  <a:solidFill>
                    <a:schemeClr val="bg1"/>
                  </a:solidFill>
                  <a:latin typeface="Comic Sans MS" pitchFamily="66" charset="0"/>
                </a:rPr>
                <a:t>Уходи метель и стужа,</a:t>
              </a:r>
              <a:br>
                <a:rPr lang="ru-RU" sz="2400" b="1" dirty="0">
                  <a:ln>
                    <a:solidFill>
                      <a:srgbClr val="FF0000"/>
                    </a:solidFill>
                  </a:ln>
                  <a:solidFill>
                    <a:schemeClr val="bg1"/>
                  </a:solidFill>
                  <a:latin typeface="Comic Sans MS" pitchFamily="66" charset="0"/>
                </a:rPr>
              </a:br>
              <a:r>
                <a:rPr lang="ru-RU" sz="2400" b="1" dirty="0">
                  <a:ln>
                    <a:solidFill>
                      <a:srgbClr val="FF0000"/>
                    </a:solidFill>
                  </a:ln>
                  <a:solidFill>
                    <a:schemeClr val="bg1"/>
                  </a:solidFill>
                  <a:latin typeface="Comic Sans MS" pitchFamily="66" charset="0"/>
                </a:rPr>
                <a:t>В небе ярко светит ...    </a:t>
              </a:r>
              <a:endParaRPr lang="ru-RU" sz="2200" b="1" dirty="0">
                <a:ln>
                  <a:solidFill>
                    <a:srgbClr val="FF0000"/>
                  </a:solidFill>
                </a:ln>
                <a:solidFill>
                  <a:schemeClr val="bg1"/>
                </a:solidFill>
                <a:latin typeface="Comic Sans MS" pitchFamily="66" charset="0"/>
              </a:endParaRPr>
            </a:p>
          </p:txBody>
        </p:sp>
      </p:grpSp>
      <p:sp>
        <p:nvSpPr>
          <p:cNvPr id="16" name="Стрелка вправо 15">
            <a:hlinkClick r:id="" action="ppaction://hlinkshowjump?jump=nextslide"/>
          </p:cNvPr>
          <p:cNvSpPr/>
          <p:nvPr/>
        </p:nvSpPr>
        <p:spPr>
          <a:xfrm>
            <a:off x="4211960" y="5445224"/>
            <a:ext cx="792088" cy="432048"/>
          </a:xfrm>
          <a:prstGeom prst="rightArrow">
            <a:avLst/>
          </a:prstGeom>
          <a:solidFill>
            <a:schemeClr val="bg1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8F12A67-6D30-4979-824D-0DD1AF0B079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2431997"/>
            <a:ext cx="3118866" cy="30741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Звук волшебства_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11" grpId="0"/>
      <p:bldP spid="1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3419872" y="3356992"/>
            <a:ext cx="23042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b="1" dirty="0">
                <a:ln w="38100">
                  <a:solidFill>
                    <a:srgbClr val="0000FF"/>
                  </a:solidFill>
                </a:ln>
                <a:solidFill>
                  <a:srgbClr val="00FFFF"/>
                </a:solidFill>
                <a:latin typeface="Comic Sans MS" pitchFamily="66" charset="0"/>
              </a:rPr>
              <a:t>дятел </a:t>
            </a:r>
          </a:p>
        </p:txBody>
      </p:sp>
      <p:grpSp>
        <p:nvGrpSpPr>
          <p:cNvPr id="2" name="Группа 12"/>
          <p:cNvGrpSpPr/>
          <p:nvPr/>
        </p:nvGrpSpPr>
        <p:grpSpPr>
          <a:xfrm>
            <a:off x="1835696" y="332655"/>
            <a:ext cx="5472608" cy="2232249"/>
            <a:chOff x="1835696" y="332655"/>
            <a:chExt cx="5472608" cy="2232249"/>
          </a:xfrm>
        </p:grpSpPr>
        <p:pic>
          <p:nvPicPr>
            <p:cNvPr id="14" name="Рисунок 13" descr="5e554ce67b4865e77752293039c7c161.jpg"/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835696" y="332655"/>
              <a:ext cx="5472608" cy="2232249"/>
            </a:xfrm>
            <a:prstGeom prst="rect">
              <a:avLst/>
            </a:prstGeom>
          </p:spPr>
        </p:pic>
        <p:sp>
          <p:nvSpPr>
            <p:cNvPr id="15" name="TextBox 14"/>
            <p:cNvSpPr txBox="1"/>
            <p:nvPr/>
          </p:nvSpPr>
          <p:spPr>
            <a:xfrm>
              <a:off x="2555776" y="982469"/>
              <a:ext cx="396044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b="1" dirty="0">
                  <a:ln>
                    <a:solidFill>
                      <a:srgbClr val="FF0000"/>
                    </a:solidFill>
                  </a:ln>
                  <a:solidFill>
                    <a:schemeClr val="bg1"/>
                  </a:solidFill>
                  <a:latin typeface="Comic Sans MS" pitchFamily="66" charset="0"/>
                </a:rPr>
                <a:t>Стук из леса раздаётся,</a:t>
              </a:r>
              <a:br>
                <a:rPr lang="ru-RU" sz="2400" b="1" dirty="0">
                  <a:ln>
                    <a:solidFill>
                      <a:srgbClr val="FF0000"/>
                    </a:solidFill>
                  </a:ln>
                  <a:solidFill>
                    <a:schemeClr val="bg1"/>
                  </a:solidFill>
                  <a:latin typeface="Comic Sans MS" pitchFamily="66" charset="0"/>
                </a:rPr>
              </a:br>
              <a:r>
                <a:rPr lang="ru-RU" sz="2400" b="1" dirty="0">
                  <a:ln>
                    <a:solidFill>
                      <a:srgbClr val="FF0000"/>
                    </a:solidFill>
                  </a:ln>
                  <a:solidFill>
                    <a:schemeClr val="bg1"/>
                  </a:solidFill>
                  <a:latin typeface="Comic Sans MS" pitchFamily="66" charset="0"/>
                </a:rPr>
                <a:t>Барабанит это ...     </a:t>
              </a:r>
              <a:endParaRPr lang="ru-RU" sz="2200" b="1" dirty="0">
                <a:ln>
                  <a:solidFill>
                    <a:srgbClr val="FF0000"/>
                  </a:solidFill>
                </a:ln>
                <a:solidFill>
                  <a:schemeClr val="bg1"/>
                </a:solidFill>
                <a:latin typeface="Comic Sans MS" pitchFamily="66" charset="0"/>
              </a:endParaRPr>
            </a:p>
          </p:txBody>
        </p:sp>
      </p:grpSp>
      <p:sp>
        <p:nvSpPr>
          <p:cNvPr id="16" name="Стрелка вправо 15">
            <a:hlinkClick r:id="" action="ppaction://hlinkshowjump?jump=nextslide"/>
          </p:cNvPr>
          <p:cNvSpPr/>
          <p:nvPr/>
        </p:nvSpPr>
        <p:spPr>
          <a:xfrm>
            <a:off x="4211960" y="5445224"/>
            <a:ext cx="792088" cy="432048"/>
          </a:xfrm>
          <a:prstGeom prst="rightArrow">
            <a:avLst/>
          </a:prstGeom>
          <a:solidFill>
            <a:schemeClr val="bg1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4C21521-680F-43CD-95D1-0F90148FE29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443"/>
          <a:stretch/>
        </p:blipFill>
        <p:spPr>
          <a:xfrm>
            <a:off x="-70889" y="2708920"/>
            <a:ext cx="4466737" cy="427127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Звук волшебства_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11" grpId="0"/>
      <p:bldP spid="1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3635896" y="3356992"/>
            <a:ext cx="187220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b="1" dirty="0">
                <a:ln w="38100">
                  <a:solidFill>
                    <a:srgbClr val="0000FF"/>
                  </a:solidFill>
                </a:ln>
                <a:solidFill>
                  <a:srgbClr val="00FFFF"/>
                </a:solidFill>
                <a:latin typeface="Comic Sans MS" pitchFamily="66" charset="0"/>
              </a:rPr>
              <a:t>грач </a:t>
            </a:r>
          </a:p>
        </p:txBody>
      </p:sp>
      <p:grpSp>
        <p:nvGrpSpPr>
          <p:cNvPr id="2" name="Группа 12"/>
          <p:cNvGrpSpPr/>
          <p:nvPr/>
        </p:nvGrpSpPr>
        <p:grpSpPr>
          <a:xfrm>
            <a:off x="1835696" y="332655"/>
            <a:ext cx="5544616" cy="2232249"/>
            <a:chOff x="1835696" y="332655"/>
            <a:chExt cx="5544616" cy="2232249"/>
          </a:xfrm>
        </p:grpSpPr>
        <p:pic>
          <p:nvPicPr>
            <p:cNvPr id="14" name="Рисунок 13" descr="5e554ce67b4865e77752293039c7c161.jpg"/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835696" y="332655"/>
              <a:ext cx="5472608" cy="2232249"/>
            </a:xfrm>
            <a:prstGeom prst="rect">
              <a:avLst/>
            </a:prstGeom>
          </p:spPr>
        </p:pic>
        <p:sp>
          <p:nvSpPr>
            <p:cNvPr id="15" name="TextBox 14"/>
            <p:cNvSpPr txBox="1"/>
            <p:nvPr/>
          </p:nvSpPr>
          <p:spPr>
            <a:xfrm>
              <a:off x="2411760" y="982469"/>
              <a:ext cx="496855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b="1" dirty="0">
                  <a:ln>
                    <a:solidFill>
                      <a:srgbClr val="FF0000"/>
                    </a:solidFill>
                  </a:ln>
                  <a:solidFill>
                    <a:schemeClr val="bg1"/>
                  </a:solidFill>
                  <a:latin typeface="Comic Sans MS" pitchFamily="66" charset="0"/>
                </a:rPr>
                <a:t>В поле любит погулять он,</a:t>
              </a:r>
              <a:br>
                <a:rPr lang="ru-RU" sz="2400" b="1" dirty="0">
                  <a:ln>
                    <a:solidFill>
                      <a:srgbClr val="FF0000"/>
                    </a:solidFill>
                  </a:ln>
                  <a:solidFill>
                    <a:schemeClr val="bg1"/>
                  </a:solidFill>
                  <a:latin typeface="Comic Sans MS" pitchFamily="66" charset="0"/>
                </a:rPr>
              </a:br>
              <a:r>
                <a:rPr lang="ru-RU" sz="2400" b="1" dirty="0">
                  <a:ln>
                    <a:solidFill>
                      <a:srgbClr val="FF0000"/>
                    </a:solidFill>
                  </a:ln>
                  <a:solidFill>
                    <a:schemeClr val="bg1"/>
                  </a:solidFill>
                  <a:latin typeface="Comic Sans MS" pitchFamily="66" charset="0"/>
                </a:rPr>
                <a:t>Длинноклювый чёрный</a:t>
              </a:r>
              <a:r>
                <a:rPr lang="en-US" sz="2400" b="1" dirty="0">
                  <a:ln>
                    <a:solidFill>
                      <a:srgbClr val="FF0000"/>
                    </a:solidFill>
                  </a:ln>
                  <a:solidFill>
                    <a:schemeClr val="bg1"/>
                  </a:solidFill>
                  <a:latin typeface="Comic Sans MS" pitchFamily="66" charset="0"/>
                </a:rPr>
                <a:t> </a:t>
              </a:r>
              <a:r>
                <a:rPr lang="ru-RU" sz="2400" b="1" dirty="0">
                  <a:ln>
                    <a:solidFill>
                      <a:srgbClr val="FF0000"/>
                    </a:solidFill>
                  </a:ln>
                  <a:solidFill>
                    <a:schemeClr val="bg1"/>
                  </a:solidFill>
                  <a:latin typeface="Comic Sans MS" pitchFamily="66" charset="0"/>
                </a:rPr>
                <a:t>…      </a:t>
              </a:r>
              <a:endParaRPr lang="ru-RU" sz="2200" b="1" dirty="0">
                <a:ln>
                  <a:solidFill>
                    <a:srgbClr val="FF0000"/>
                  </a:solidFill>
                </a:ln>
                <a:solidFill>
                  <a:schemeClr val="bg1"/>
                </a:solidFill>
                <a:latin typeface="Comic Sans MS" pitchFamily="66" charset="0"/>
              </a:endParaRPr>
            </a:p>
          </p:txBody>
        </p:sp>
      </p:grpSp>
      <p:sp>
        <p:nvSpPr>
          <p:cNvPr id="16" name="Стрелка вправо 15">
            <a:hlinkClick r:id="" action="ppaction://hlinkshowjump?jump=nextslide"/>
          </p:cNvPr>
          <p:cNvSpPr/>
          <p:nvPr/>
        </p:nvSpPr>
        <p:spPr>
          <a:xfrm>
            <a:off x="4211960" y="5445224"/>
            <a:ext cx="792088" cy="432048"/>
          </a:xfrm>
          <a:prstGeom prst="rightArrow">
            <a:avLst/>
          </a:prstGeom>
          <a:solidFill>
            <a:schemeClr val="bg1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6BE55B7-6497-4FBA-895E-34271D00CD2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5756" y="2461477"/>
            <a:ext cx="3225095" cy="319977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Звук волшебства_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11" grpId="0"/>
      <p:bldP spid="1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2987824" y="3356992"/>
            <a:ext cx="324036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b="1" dirty="0">
                <a:ln w="38100">
                  <a:solidFill>
                    <a:srgbClr val="0000FF"/>
                  </a:solidFill>
                </a:ln>
                <a:solidFill>
                  <a:srgbClr val="00FFFF"/>
                </a:solidFill>
                <a:latin typeface="Comic Sans MS" pitchFamily="66" charset="0"/>
              </a:rPr>
              <a:t>соловьи </a:t>
            </a:r>
          </a:p>
        </p:txBody>
      </p:sp>
      <p:grpSp>
        <p:nvGrpSpPr>
          <p:cNvPr id="2" name="Группа 12"/>
          <p:cNvGrpSpPr/>
          <p:nvPr/>
        </p:nvGrpSpPr>
        <p:grpSpPr>
          <a:xfrm>
            <a:off x="1835696" y="332655"/>
            <a:ext cx="5472608" cy="2232249"/>
            <a:chOff x="1835696" y="332655"/>
            <a:chExt cx="5472608" cy="2232249"/>
          </a:xfrm>
        </p:grpSpPr>
        <p:pic>
          <p:nvPicPr>
            <p:cNvPr id="14" name="Рисунок 13" descr="5e554ce67b4865e77752293039c7c161.jpg"/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835696" y="332655"/>
              <a:ext cx="5472608" cy="2232249"/>
            </a:xfrm>
            <a:prstGeom prst="rect">
              <a:avLst/>
            </a:prstGeom>
          </p:spPr>
        </p:pic>
        <p:sp>
          <p:nvSpPr>
            <p:cNvPr id="15" name="TextBox 14"/>
            <p:cNvSpPr txBox="1"/>
            <p:nvPr/>
          </p:nvSpPr>
          <p:spPr>
            <a:xfrm>
              <a:off x="2411760" y="982469"/>
              <a:ext cx="424847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b="1" dirty="0">
                  <a:ln>
                    <a:solidFill>
                      <a:srgbClr val="FF0000"/>
                    </a:solidFill>
                  </a:ln>
                  <a:solidFill>
                    <a:schemeClr val="bg1"/>
                  </a:solidFill>
                  <a:latin typeface="Comic Sans MS" pitchFamily="66" charset="0"/>
                </a:rPr>
                <a:t>У речки маленькой, вдали</a:t>
              </a:r>
              <a:br>
                <a:rPr lang="ru-RU" sz="2400" b="1" dirty="0">
                  <a:ln>
                    <a:solidFill>
                      <a:srgbClr val="FF0000"/>
                    </a:solidFill>
                  </a:ln>
                  <a:solidFill>
                    <a:schemeClr val="bg1"/>
                  </a:solidFill>
                  <a:latin typeface="Comic Sans MS" pitchFamily="66" charset="0"/>
                </a:rPr>
              </a:br>
              <a:r>
                <a:rPr lang="ru-RU" sz="2400" b="1" dirty="0">
                  <a:ln>
                    <a:solidFill>
                      <a:srgbClr val="FF0000"/>
                    </a:solidFill>
                  </a:ln>
                  <a:solidFill>
                    <a:schemeClr val="bg1"/>
                  </a:solidFill>
                  <a:latin typeface="Comic Sans MS" pitchFamily="66" charset="0"/>
                </a:rPr>
                <a:t>Выводят трели ...       </a:t>
              </a:r>
              <a:endParaRPr lang="ru-RU" sz="2200" b="1" dirty="0">
                <a:ln>
                  <a:solidFill>
                    <a:srgbClr val="FF0000"/>
                  </a:solidFill>
                </a:ln>
                <a:solidFill>
                  <a:schemeClr val="bg1"/>
                </a:solidFill>
                <a:latin typeface="Comic Sans MS" pitchFamily="66" charset="0"/>
              </a:endParaRPr>
            </a:p>
          </p:txBody>
        </p:sp>
      </p:grpSp>
      <p:sp>
        <p:nvSpPr>
          <p:cNvPr id="16" name="Стрелка вправо 15">
            <a:hlinkClick r:id="" action="ppaction://hlinkshowjump?jump=nextslide"/>
          </p:cNvPr>
          <p:cNvSpPr/>
          <p:nvPr/>
        </p:nvSpPr>
        <p:spPr>
          <a:xfrm>
            <a:off x="4211960" y="5445224"/>
            <a:ext cx="792088" cy="432048"/>
          </a:xfrm>
          <a:prstGeom prst="rightArrow">
            <a:avLst/>
          </a:prstGeom>
          <a:solidFill>
            <a:schemeClr val="bg1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B09B975-D612-4BC8-9B39-88EC0D3DDDC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2736304"/>
            <a:ext cx="2708920" cy="27089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Звук волшебства_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11" grpId="0"/>
      <p:bldP spid="1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3635896" y="3356992"/>
            <a:ext cx="1800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b="1" dirty="0">
                <a:ln w="38100">
                  <a:solidFill>
                    <a:srgbClr val="0000FF"/>
                  </a:solidFill>
                </a:ln>
                <a:solidFill>
                  <a:srgbClr val="00FFFF"/>
                </a:solidFill>
                <a:latin typeface="Comic Sans MS" pitchFamily="66" charset="0"/>
              </a:rPr>
              <a:t>снег </a:t>
            </a:r>
          </a:p>
        </p:txBody>
      </p:sp>
      <p:grpSp>
        <p:nvGrpSpPr>
          <p:cNvPr id="2" name="Группа 12"/>
          <p:cNvGrpSpPr/>
          <p:nvPr/>
        </p:nvGrpSpPr>
        <p:grpSpPr>
          <a:xfrm>
            <a:off x="1835696" y="332655"/>
            <a:ext cx="5472608" cy="2232249"/>
            <a:chOff x="1835696" y="332655"/>
            <a:chExt cx="5472608" cy="2232249"/>
          </a:xfrm>
        </p:grpSpPr>
        <p:pic>
          <p:nvPicPr>
            <p:cNvPr id="14" name="Рисунок 13" descr="5e554ce67b4865e77752293039c7c161.jpg"/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835696" y="332655"/>
              <a:ext cx="5472608" cy="2232249"/>
            </a:xfrm>
            <a:prstGeom prst="rect">
              <a:avLst/>
            </a:prstGeom>
          </p:spPr>
        </p:pic>
        <p:sp>
          <p:nvSpPr>
            <p:cNvPr id="15" name="TextBox 14"/>
            <p:cNvSpPr txBox="1"/>
            <p:nvPr/>
          </p:nvSpPr>
          <p:spPr>
            <a:xfrm>
              <a:off x="2555776" y="692696"/>
              <a:ext cx="4176464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b="1" dirty="0">
                  <a:ln>
                    <a:solidFill>
                      <a:srgbClr val="FF0000"/>
                    </a:solidFill>
                  </a:ln>
                  <a:solidFill>
                    <a:schemeClr val="bg1"/>
                  </a:solidFill>
                  <a:latin typeface="Comic Sans MS" pitchFamily="66" charset="0"/>
                </a:rPr>
                <a:t>Я красивый, я летаю,</a:t>
              </a:r>
              <a:br>
                <a:rPr lang="ru-RU" sz="2400" b="1" dirty="0">
                  <a:ln>
                    <a:solidFill>
                      <a:srgbClr val="FF0000"/>
                    </a:solidFill>
                  </a:ln>
                  <a:solidFill>
                    <a:schemeClr val="bg1"/>
                  </a:solidFill>
                  <a:latin typeface="Comic Sans MS" pitchFamily="66" charset="0"/>
                </a:rPr>
              </a:br>
              <a:r>
                <a:rPr lang="ru-RU" sz="2400" b="1" dirty="0">
                  <a:ln>
                    <a:solidFill>
                      <a:srgbClr val="FF0000"/>
                    </a:solidFill>
                  </a:ln>
                  <a:solidFill>
                    <a:schemeClr val="bg1"/>
                  </a:solidFill>
                  <a:latin typeface="Comic Sans MS" pitchFamily="66" charset="0"/>
                </a:rPr>
                <a:t>А весной от солнца таю.</a:t>
              </a:r>
              <a:br>
                <a:rPr lang="ru-RU" sz="2400" b="1" dirty="0">
                  <a:ln>
                    <a:solidFill>
                      <a:srgbClr val="FF0000"/>
                    </a:solidFill>
                  </a:ln>
                  <a:solidFill>
                    <a:schemeClr val="bg1"/>
                  </a:solidFill>
                  <a:latin typeface="Comic Sans MS" pitchFamily="66" charset="0"/>
                </a:rPr>
              </a:br>
              <a:r>
                <a:rPr lang="ru-RU" sz="2400" b="1" dirty="0">
                  <a:ln>
                    <a:solidFill>
                      <a:srgbClr val="FF0000"/>
                    </a:solidFill>
                  </a:ln>
                  <a:solidFill>
                    <a:schemeClr val="bg1"/>
                  </a:solidFill>
                  <a:latin typeface="Comic Sans MS" pitchFamily="66" charset="0"/>
                </a:rPr>
                <a:t>Угадайте поскорей,</a:t>
              </a:r>
              <a:br>
                <a:rPr lang="ru-RU" sz="2400" b="1" dirty="0">
                  <a:ln>
                    <a:solidFill>
                      <a:srgbClr val="FF0000"/>
                    </a:solidFill>
                  </a:ln>
                  <a:solidFill>
                    <a:schemeClr val="bg1"/>
                  </a:solidFill>
                  <a:latin typeface="Comic Sans MS" pitchFamily="66" charset="0"/>
                </a:rPr>
              </a:br>
              <a:r>
                <a:rPr lang="ru-RU" sz="2400" b="1" dirty="0">
                  <a:ln>
                    <a:solidFill>
                      <a:srgbClr val="FF0000"/>
                    </a:solidFill>
                  </a:ln>
                  <a:solidFill>
                    <a:schemeClr val="bg1"/>
                  </a:solidFill>
                  <a:latin typeface="Comic Sans MS" pitchFamily="66" charset="0"/>
                </a:rPr>
                <a:t>Что же это? …       </a:t>
              </a:r>
              <a:r>
                <a:rPr lang="ru-RU" sz="2400" b="1" dirty="0">
                  <a:ln>
                    <a:solidFill>
                      <a:srgbClr val="FF0000"/>
                    </a:solidFill>
                  </a:ln>
                  <a:solidFill>
                    <a:schemeClr val="bg1"/>
                  </a:solidFill>
                </a:rPr>
                <a:t> </a:t>
              </a:r>
              <a:endParaRPr lang="ru-RU" sz="2200" b="1" dirty="0">
                <a:ln>
                  <a:solidFill>
                    <a:srgbClr val="FF0000"/>
                  </a:solidFill>
                </a:ln>
                <a:solidFill>
                  <a:schemeClr val="bg1"/>
                </a:solidFill>
              </a:endParaRPr>
            </a:p>
          </p:txBody>
        </p:sp>
      </p:grpSp>
      <p:sp>
        <p:nvSpPr>
          <p:cNvPr id="16" name="Стрелка вправо 15">
            <a:hlinkClick r:id="" action="ppaction://hlinkshowjump?jump=nextslide"/>
          </p:cNvPr>
          <p:cNvSpPr/>
          <p:nvPr/>
        </p:nvSpPr>
        <p:spPr>
          <a:xfrm>
            <a:off x="4211960" y="5445224"/>
            <a:ext cx="792088" cy="432048"/>
          </a:xfrm>
          <a:prstGeom prst="rightArrow">
            <a:avLst/>
          </a:prstGeom>
          <a:solidFill>
            <a:schemeClr val="bg1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0AACCC1-AD51-49EB-B775-4470295808B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2551923"/>
            <a:ext cx="3284984" cy="328498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Звук волшебства_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11" grpId="0"/>
      <p:bldP spid="1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2411760" y="3356992"/>
            <a:ext cx="432048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b="1" dirty="0">
                <a:ln w="38100">
                  <a:solidFill>
                    <a:srgbClr val="0000FF"/>
                  </a:solidFill>
                </a:ln>
                <a:solidFill>
                  <a:srgbClr val="00FFFF"/>
                </a:solidFill>
                <a:latin typeface="Comic Sans MS" pitchFamily="66" charset="0"/>
              </a:rPr>
              <a:t>скворечник </a:t>
            </a:r>
          </a:p>
        </p:txBody>
      </p:sp>
      <p:grpSp>
        <p:nvGrpSpPr>
          <p:cNvPr id="2" name="Группа 12"/>
          <p:cNvGrpSpPr/>
          <p:nvPr/>
        </p:nvGrpSpPr>
        <p:grpSpPr>
          <a:xfrm>
            <a:off x="1835696" y="332655"/>
            <a:ext cx="5472608" cy="2232249"/>
            <a:chOff x="1835696" y="332655"/>
            <a:chExt cx="5472608" cy="2232249"/>
          </a:xfrm>
        </p:grpSpPr>
        <p:pic>
          <p:nvPicPr>
            <p:cNvPr id="14" name="Рисунок 13" descr="5e554ce67b4865e77752293039c7c161.jpg"/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835696" y="332655"/>
              <a:ext cx="5472608" cy="2232249"/>
            </a:xfrm>
            <a:prstGeom prst="rect">
              <a:avLst/>
            </a:prstGeom>
          </p:spPr>
        </p:pic>
        <p:sp>
          <p:nvSpPr>
            <p:cNvPr id="15" name="TextBox 14"/>
            <p:cNvSpPr txBox="1"/>
            <p:nvPr/>
          </p:nvSpPr>
          <p:spPr>
            <a:xfrm>
              <a:off x="2483768" y="692696"/>
              <a:ext cx="4248472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b="1" dirty="0">
                  <a:ln>
                    <a:solidFill>
                      <a:srgbClr val="FF0000"/>
                    </a:solidFill>
                  </a:ln>
                  <a:solidFill>
                    <a:schemeClr val="bg1"/>
                  </a:solidFill>
                  <a:latin typeface="Comic Sans MS" pitchFamily="66" charset="0"/>
                </a:rPr>
                <a:t>Новоселье у скворца,</a:t>
              </a:r>
              <a:br>
                <a:rPr lang="ru-RU" sz="2400" b="1" dirty="0">
                  <a:ln>
                    <a:solidFill>
                      <a:srgbClr val="FF0000"/>
                    </a:solidFill>
                  </a:ln>
                  <a:solidFill>
                    <a:schemeClr val="bg1"/>
                  </a:solidFill>
                  <a:latin typeface="Comic Sans MS" pitchFamily="66" charset="0"/>
                </a:rPr>
              </a:br>
              <a:r>
                <a:rPr lang="ru-RU" sz="2400" b="1" dirty="0">
                  <a:ln>
                    <a:solidFill>
                      <a:srgbClr val="FF0000"/>
                    </a:solidFill>
                  </a:ln>
                  <a:solidFill>
                    <a:schemeClr val="bg1"/>
                  </a:solidFill>
                  <a:latin typeface="Comic Sans MS" pitchFamily="66" charset="0"/>
                </a:rPr>
                <a:t>Он ликует без конца.</a:t>
              </a:r>
              <a:br>
                <a:rPr lang="ru-RU" sz="2400" b="1" dirty="0">
                  <a:ln>
                    <a:solidFill>
                      <a:srgbClr val="FF0000"/>
                    </a:solidFill>
                  </a:ln>
                  <a:solidFill>
                    <a:schemeClr val="bg1"/>
                  </a:solidFill>
                  <a:latin typeface="Comic Sans MS" pitchFamily="66" charset="0"/>
                </a:rPr>
              </a:br>
              <a:r>
                <a:rPr lang="ru-RU" sz="2400" b="1" dirty="0">
                  <a:ln>
                    <a:solidFill>
                      <a:srgbClr val="FF0000"/>
                    </a:solidFill>
                  </a:ln>
                  <a:solidFill>
                    <a:schemeClr val="bg1"/>
                  </a:solidFill>
                  <a:latin typeface="Comic Sans MS" pitchFamily="66" charset="0"/>
                </a:rPr>
                <a:t>Для него, а не для галки,</a:t>
              </a:r>
              <a:br>
                <a:rPr lang="ru-RU" sz="2400" b="1" dirty="0">
                  <a:ln>
                    <a:solidFill>
                      <a:srgbClr val="FF0000"/>
                    </a:solidFill>
                  </a:ln>
                  <a:solidFill>
                    <a:schemeClr val="bg1"/>
                  </a:solidFill>
                  <a:latin typeface="Comic Sans MS" pitchFamily="66" charset="0"/>
                </a:rPr>
              </a:br>
              <a:r>
                <a:rPr lang="ru-RU" sz="2400" b="1" dirty="0">
                  <a:ln>
                    <a:solidFill>
                      <a:srgbClr val="FF0000"/>
                    </a:solidFill>
                  </a:ln>
                  <a:solidFill>
                    <a:schemeClr val="bg1"/>
                  </a:solidFill>
                  <a:latin typeface="Comic Sans MS" pitchFamily="66" charset="0"/>
                </a:rPr>
                <a:t>Смастерили мы ...      </a:t>
              </a:r>
              <a:endParaRPr lang="ru-RU" sz="2200" b="1" dirty="0">
                <a:ln>
                  <a:solidFill>
                    <a:srgbClr val="FF0000"/>
                  </a:solidFill>
                </a:ln>
                <a:solidFill>
                  <a:schemeClr val="bg1"/>
                </a:solidFill>
                <a:latin typeface="Comic Sans MS" pitchFamily="66" charset="0"/>
              </a:endParaRPr>
            </a:p>
          </p:txBody>
        </p:sp>
      </p:grpSp>
      <p:sp>
        <p:nvSpPr>
          <p:cNvPr id="16" name="Стрелка вправо 15">
            <a:hlinkClick r:id="" action="ppaction://hlinkshowjump?jump=nextslide"/>
          </p:cNvPr>
          <p:cNvSpPr/>
          <p:nvPr/>
        </p:nvSpPr>
        <p:spPr>
          <a:xfrm>
            <a:off x="4211960" y="5445224"/>
            <a:ext cx="792088" cy="432048"/>
          </a:xfrm>
          <a:prstGeom prst="rightArrow">
            <a:avLst/>
          </a:prstGeom>
          <a:solidFill>
            <a:schemeClr val="bg1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2927395-94AE-4A0D-992B-F87F9AA1877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604" y="4402326"/>
            <a:ext cx="2952328" cy="245567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Звук волшебства_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11" grpId="0"/>
      <p:bldP spid="1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3419872" y="3356992"/>
            <a:ext cx="23042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b="1" dirty="0">
                <a:ln w="38100">
                  <a:solidFill>
                    <a:srgbClr val="0000FF"/>
                  </a:solidFill>
                </a:ln>
                <a:solidFill>
                  <a:srgbClr val="00FFFF"/>
                </a:solidFill>
                <a:latin typeface="Comic Sans MS" pitchFamily="66" charset="0"/>
              </a:rPr>
              <a:t>весна </a:t>
            </a:r>
          </a:p>
        </p:txBody>
      </p:sp>
      <p:grpSp>
        <p:nvGrpSpPr>
          <p:cNvPr id="2" name="Группа 12"/>
          <p:cNvGrpSpPr/>
          <p:nvPr/>
        </p:nvGrpSpPr>
        <p:grpSpPr>
          <a:xfrm>
            <a:off x="1835696" y="332655"/>
            <a:ext cx="5472608" cy="2232249"/>
            <a:chOff x="1835696" y="332655"/>
            <a:chExt cx="5472608" cy="2232249"/>
          </a:xfrm>
        </p:grpSpPr>
        <p:pic>
          <p:nvPicPr>
            <p:cNvPr id="14" name="Рисунок 13" descr="5e554ce67b4865e77752293039c7c161.jpg"/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835696" y="332655"/>
              <a:ext cx="5472608" cy="2232249"/>
            </a:xfrm>
            <a:prstGeom prst="rect">
              <a:avLst/>
            </a:prstGeom>
          </p:spPr>
        </p:pic>
        <p:sp>
          <p:nvSpPr>
            <p:cNvPr id="15" name="TextBox 14"/>
            <p:cNvSpPr txBox="1"/>
            <p:nvPr/>
          </p:nvSpPr>
          <p:spPr>
            <a:xfrm>
              <a:off x="2339752" y="692696"/>
              <a:ext cx="4464496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2400" b="1" dirty="0">
                  <a:ln>
                    <a:solidFill>
                      <a:srgbClr val="FF0000"/>
                    </a:solidFill>
                  </a:ln>
                  <a:solidFill>
                    <a:schemeClr val="bg1"/>
                  </a:solidFill>
                  <a:latin typeface="Comic Sans MS" pitchFamily="66" charset="0"/>
                </a:rPr>
                <a:t>Что за милая пора – </a:t>
              </a:r>
              <a:br>
                <a:rPr lang="ru-RU" sz="2400" b="1" dirty="0">
                  <a:ln>
                    <a:solidFill>
                      <a:srgbClr val="FF0000"/>
                    </a:solidFill>
                  </a:ln>
                  <a:solidFill>
                    <a:schemeClr val="bg1"/>
                  </a:solidFill>
                  <a:latin typeface="Comic Sans MS" pitchFamily="66" charset="0"/>
                </a:rPr>
              </a:br>
              <a:r>
                <a:rPr lang="ru-RU" sz="2400" b="1" dirty="0">
                  <a:ln>
                    <a:solidFill>
                      <a:srgbClr val="FF0000"/>
                    </a:solidFill>
                  </a:ln>
                  <a:solidFill>
                    <a:schemeClr val="bg1"/>
                  </a:solidFill>
                  <a:latin typeface="Comic Sans MS" pitchFamily="66" charset="0"/>
                </a:rPr>
                <a:t>Солнце, зелень и жара? </a:t>
              </a:r>
              <a:br>
                <a:rPr lang="ru-RU" sz="2400" b="1" dirty="0">
                  <a:ln>
                    <a:solidFill>
                      <a:srgbClr val="FF0000"/>
                    </a:solidFill>
                  </a:ln>
                  <a:solidFill>
                    <a:schemeClr val="bg1"/>
                  </a:solidFill>
                  <a:latin typeface="Comic Sans MS" pitchFamily="66" charset="0"/>
                </a:rPr>
              </a:br>
              <a:r>
                <a:rPr lang="ru-RU" sz="2400" b="1" dirty="0">
                  <a:ln>
                    <a:solidFill>
                      <a:srgbClr val="FF0000"/>
                    </a:solidFill>
                  </a:ln>
                  <a:solidFill>
                    <a:schemeClr val="bg1"/>
                  </a:solidFill>
                  <a:latin typeface="Comic Sans MS" pitchFamily="66" charset="0"/>
                </a:rPr>
                <a:t>Всем понятно - это время </a:t>
              </a:r>
              <a:br>
                <a:rPr lang="ru-RU" sz="2400" b="1" dirty="0">
                  <a:ln>
                    <a:solidFill>
                      <a:srgbClr val="FF0000"/>
                    </a:solidFill>
                  </a:ln>
                  <a:solidFill>
                    <a:schemeClr val="bg1"/>
                  </a:solidFill>
                  <a:latin typeface="Comic Sans MS" pitchFamily="66" charset="0"/>
                </a:rPr>
              </a:br>
              <a:r>
                <a:rPr lang="ru-RU" sz="2400" b="1" dirty="0">
                  <a:ln>
                    <a:solidFill>
                      <a:srgbClr val="FF0000"/>
                    </a:solidFill>
                  </a:ln>
                  <a:solidFill>
                    <a:schemeClr val="bg1"/>
                  </a:solidFill>
                  <a:latin typeface="Comic Sans MS" pitchFamily="66" charset="0"/>
                </a:rPr>
                <a:t>Называется ...       </a:t>
              </a:r>
              <a:endParaRPr lang="ru-RU" sz="2200" b="1" dirty="0">
                <a:ln>
                  <a:solidFill>
                    <a:srgbClr val="FF0000"/>
                  </a:solidFill>
                </a:ln>
                <a:solidFill>
                  <a:schemeClr val="bg1"/>
                </a:solidFill>
                <a:latin typeface="Comic Sans MS" pitchFamily="66" charset="0"/>
              </a:endParaRPr>
            </a:p>
          </p:txBody>
        </p:sp>
      </p:grpSp>
      <p:sp>
        <p:nvSpPr>
          <p:cNvPr id="16" name="Стрелка вправо 15">
            <a:hlinkClick r:id="" action="ppaction://hlinkshowjump?jump=nextslide"/>
          </p:cNvPr>
          <p:cNvSpPr/>
          <p:nvPr/>
        </p:nvSpPr>
        <p:spPr>
          <a:xfrm>
            <a:off x="4211960" y="5445224"/>
            <a:ext cx="792088" cy="432048"/>
          </a:xfrm>
          <a:prstGeom prst="rightArrow">
            <a:avLst/>
          </a:prstGeom>
          <a:solidFill>
            <a:schemeClr val="bg1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98944CD-8B0E-466C-86AD-D29C72FC6D0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2622397"/>
            <a:ext cx="2948724" cy="292841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Звук волшебства_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11" grpId="0"/>
      <p:bldP spid="1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2"/>
          <p:cNvGrpSpPr/>
          <p:nvPr/>
        </p:nvGrpSpPr>
        <p:grpSpPr>
          <a:xfrm>
            <a:off x="1835696" y="0"/>
            <a:ext cx="5472608" cy="2862322"/>
            <a:chOff x="1835696" y="0"/>
            <a:chExt cx="5472608" cy="2862322"/>
          </a:xfrm>
        </p:grpSpPr>
        <p:pic>
          <p:nvPicPr>
            <p:cNvPr id="14" name="Рисунок 13" descr="5e554ce67b4865e77752293039c7c161.jpg"/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835696" y="332655"/>
              <a:ext cx="5472608" cy="2232249"/>
            </a:xfrm>
            <a:prstGeom prst="rect">
              <a:avLst/>
            </a:prstGeom>
          </p:spPr>
        </p:pic>
        <p:sp>
          <p:nvSpPr>
            <p:cNvPr id="15" name="TextBox 14"/>
            <p:cNvSpPr txBox="1"/>
            <p:nvPr/>
          </p:nvSpPr>
          <p:spPr>
            <a:xfrm>
              <a:off x="2555776" y="0"/>
              <a:ext cx="4248472" cy="2862322"/>
            </a:xfrm>
            <a:prstGeom prst="rect">
              <a:avLst/>
            </a:prstGeom>
            <a:noFill/>
            <a:effectLst>
              <a:outerShdw blurRad="50800" dist="50800" dir="5400000" algn="ctr" rotWithShape="0">
                <a:schemeClr val="bg2"/>
              </a:outerShdw>
            </a:effectLst>
          </p:spPr>
          <p:txBody>
            <a:bodyPr wrap="square" rtlCol="0">
              <a:spAutoFit/>
            </a:bodyPr>
            <a:lstStyle/>
            <a:p>
              <a:endParaRPr lang="ru-RU" sz="6000" b="1" dirty="0">
                <a:ln>
                  <a:solidFill>
                    <a:srgbClr val="FF0000"/>
                  </a:solidFill>
                </a:ln>
                <a:solidFill>
                  <a:schemeClr val="bg1"/>
                </a:solidFill>
                <a:latin typeface="Comic Sans MS" pitchFamily="66" charset="0"/>
              </a:endParaRPr>
            </a:p>
            <a:p>
              <a:r>
                <a:rPr lang="ru-RU" sz="6000" b="1" dirty="0">
                  <a:ln w="38100">
                    <a:solidFill>
                      <a:srgbClr val="FF0000"/>
                    </a:solidFill>
                  </a:ln>
                  <a:solidFill>
                    <a:srgbClr val="00B050"/>
                  </a:solidFill>
                  <a:latin typeface="Comic Sans MS" pitchFamily="66" charset="0"/>
                </a:rPr>
                <a:t>Молодцы!</a:t>
              </a:r>
              <a:r>
                <a:rPr lang="ru-RU" sz="6000" b="1" dirty="0">
                  <a:ln>
                    <a:solidFill>
                      <a:srgbClr val="FF0000"/>
                    </a:solidFill>
                  </a:ln>
                  <a:solidFill>
                    <a:schemeClr val="bg1"/>
                  </a:solidFill>
                  <a:latin typeface="Comic Sans MS" pitchFamily="66" charset="0"/>
                </a:rPr>
                <a:t>      </a:t>
              </a:r>
            </a:p>
          </p:txBody>
        </p:sp>
      </p:grp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E967F50-FCB9-4009-8D91-B68FDB4BCE9F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2348880"/>
            <a:ext cx="5593432" cy="441546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</TotalTime>
  <Words>254</Words>
  <Application>Microsoft Office PowerPoint</Application>
  <PresentationFormat>Экран (4:3)</PresentationFormat>
  <Paragraphs>31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9" baseType="lpstr">
      <vt:lpstr>Arial</vt:lpstr>
      <vt:lpstr>Calibri</vt:lpstr>
      <vt:lpstr>Comic Sans MS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админ</cp:lastModifiedBy>
  <cp:revision>26</cp:revision>
  <dcterms:created xsi:type="dcterms:W3CDTF">2023-02-15T14:12:49Z</dcterms:created>
  <dcterms:modified xsi:type="dcterms:W3CDTF">2025-02-21T14:11:19Z</dcterms:modified>
</cp:coreProperties>
</file>