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80" r:id="rId3"/>
    <p:sldId id="303" r:id="rId4"/>
    <p:sldId id="259" r:id="rId5"/>
    <p:sldId id="297" r:id="rId6"/>
    <p:sldId id="302" r:id="rId7"/>
    <p:sldId id="301" r:id="rId8"/>
    <p:sldId id="300" r:id="rId9"/>
    <p:sldId id="306" r:id="rId10"/>
    <p:sldId id="305" r:id="rId11"/>
    <p:sldId id="298" r:id="rId12"/>
    <p:sldId id="307" r:id="rId13"/>
    <p:sldId id="304" r:id="rId14"/>
    <p:sldId id="299" r:id="rId15"/>
    <p:sldId id="257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omic Sans MS" panose="030F0702030302020204" pitchFamily="66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263A"/>
    <a:srgbClr val="FFFF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6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2DED00-E230-4EBC-856C-93034CB38649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0CD56-9365-4D84-A1EF-BB2FB8E02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2DED00-E230-4EBC-856C-93034CB38649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0CD56-9365-4D84-A1EF-BB2FB8E02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2DED00-E230-4EBC-856C-93034CB38649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0CD56-9365-4D84-A1EF-BB2FB8E02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2DED00-E230-4EBC-856C-93034CB38649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0CD56-9365-4D84-A1EF-BB2FB8E02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2DED00-E230-4EBC-856C-93034CB38649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0CD56-9365-4D84-A1EF-BB2FB8E02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2DED00-E230-4EBC-856C-93034CB38649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0CD56-9365-4D84-A1EF-BB2FB8E025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2DED00-E230-4EBC-856C-93034CB38649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0CD56-9365-4D84-A1EF-BB2FB8E02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2DED00-E230-4EBC-856C-93034CB38649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0CD56-9365-4D84-A1EF-BB2FB8E02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2DED00-E230-4EBC-856C-93034CB38649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0CD56-9365-4D84-A1EF-BB2FB8E02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2DED00-E230-4EBC-856C-93034CB38649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0CD56-9365-4D84-A1EF-BB2FB8E02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2DED00-E230-4EBC-856C-93034CB38649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0CD56-9365-4D84-A1EF-BB2FB8E02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 userDrawn="1"/>
        </p:nvSpPr>
        <p:spPr>
          <a:xfrm>
            <a:off x="142844" y="142852"/>
            <a:ext cx="8858312" cy="657229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20393088">
            <a:off x="-165362" y="1773249"/>
            <a:ext cx="6301898" cy="246221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Викторина</a:t>
            </a:r>
          </a:p>
          <a:p>
            <a:pPr algn="ctr"/>
            <a:r>
              <a:rPr lang="ru-RU" sz="80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 «Я знаю!»</a:t>
            </a:r>
          </a:p>
          <a:p>
            <a:pPr algn="ctr"/>
            <a:endParaRPr lang="ru-RU" sz="2000" b="1" dirty="0">
              <a:ln w="10541" cmpd="sng">
                <a:solidFill>
                  <a:schemeClr val="bg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5DA205-5FCD-4684-8118-65A5D00C83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36" b="4891"/>
          <a:stretch/>
        </p:blipFill>
        <p:spPr>
          <a:xfrm>
            <a:off x="4166555" y="2244141"/>
            <a:ext cx="4869941" cy="463252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6"/>
            <a:ext cx="8501122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Инструкция</a:t>
            </a:r>
          </a:p>
          <a:p>
            <a:pPr algn="ctr">
              <a:defRPr/>
            </a:pPr>
            <a:endParaRPr lang="ru-RU" sz="1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В игре может участвовать от двух и более учащихся или команд. Игроки по очереди отвечают на вопросы. Проверить себя можно, нажав на карточку с вопросом. Если ответ неверный, то на карточке будет написано 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«Переход хода» 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и на этот вопрос отвечает следующий. Если ответ верный, то на карточке будет написано 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«Верно + 1»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. Кто наберёт наибольшее количество баллов, тот будет победителем. </a:t>
            </a:r>
          </a:p>
          <a:p>
            <a:pPr algn="just">
              <a:defRPr/>
            </a:pPr>
            <a:endParaRPr lang="ru-RU" sz="2400" dirty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0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Перейти к следующему вопросу  можно при помощи </a:t>
            </a:r>
          </a:p>
          <a:p>
            <a:pPr algn="just">
              <a:defRPr/>
            </a:pPr>
            <a:endParaRPr lang="ru-RU" sz="2400" dirty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0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Завершить игру можно при помощи кнопки</a:t>
            </a:r>
          </a:p>
          <a:p>
            <a:pPr algn="just">
              <a:defRPr/>
            </a:pPr>
            <a:endParaRPr lang="ru-RU" sz="2400" dirty="0">
              <a:latin typeface="Comic Sans MS" pitchFamily="66" charset="0"/>
              <a:cs typeface="Times New Roman" pitchFamily="18" charset="0"/>
            </a:endParaRPr>
          </a:p>
          <a:p>
            <a:pPr algn="just">
              <a:defRPr/>
            </a:pPr>
            <a:endParaRPr lang="ru-RU" sz="2400" dirty="0">
              <a:latin typeface="Comic Sans MS" pitchFamily="66" charset="0"/>
              <a:cs typeface="Times New Roman" pitchFamily="18" charset="0"/>
            </a:endParaRPr>
          </a:p>
          <a:p>
            <a:pPr algn="just">
              <a:defRPr/>
            </a:pPr>
            <a:endParaRPr lang="ru-RU" sz="2400" dirty="0">
              <a:latin typeface="Comic Sans MS" pitchFamily="66" charset="0"/>
              <a:cs typeface="Times New Roman" pitchFamily="18" charset="0"/>
            </a:endParaRPr>
          </a:p>
          <a:p>
            <a:pPr algn="just">
              <a:defRPr/>
            </a:pPr>
            <a:endParaRPr lang="ru-RU" sz="2400" dirty="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7236296" y="4233597"/>
            <a:ext cx="1000132" cy="5000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omic Sans MS" pitchFamily="66" charset="0"/>
            </a:endParaRPr>
          </a:p>
        </p:txBody>
      </p:sp>
      <p:sp>
        <p:nvSpPr>
          <p:cNvPr id="4" name="Управляющая кнопка: настраиваемая 3">
            <a:hlinkClick r:id="" action="ppaction://noaction" highlightClick="1"/>
          </p:cNvPr>
          <p:cNvSpPr/>
          <p:nvPr/>
        </p:nvSpPr>
        <p:spPr>
          <a:xfrm>
            <a:off x="6000760" y="5085184"/>
            <a:ext cx="1000132" cy="214314"/>
          </a:xfrm>
          <a:prstGeom prst="actionButtonBlank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ВЫХОД</a:t>
            </a:r>
          </a:p>
        </p:txBody>
      </p:sp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3143240" y="5643578"/>
            <a:ext cx="2857520" cy="571504"/>
          </a:xfrm>
          <a:prstGeom prst="rec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Начать игру</a:t>
            </a:r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Чарли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02640" y="1928802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Стрелка вправо 11">
            <a:hlinkClick r:id="" action="ppaction://hlinkshowjump?jump=nextslide">
              <a:snd r:embed="rId2" name="chimes.wav"/>
            </a:hlinkClick>
          </p:cNvPr>
          <p:cNvSpPr/>
          <p:nvPr/>
        </p:nvSpPr>
        <p:spPr>
          <a:xfrm>
            <a:off x="7929586" y="6143644"/>
            <a:ext cx="1000132" cy="5000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Лизун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Верно + 1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Карлсон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Каспер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51685" y="4714884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11760" y="357166"/>
            <a:ext cx="6446520" cy="11430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Как зовут «дикое, но симпатичное привидение»?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68ABFE-4CB6-4A2C-91F0-ECA40243B4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50"/>
          <a:stretch/>
        </p:blipFill>
        <p:spPr>
          <a:xfrm>
            <a:off x="-6945" y="2366574"/>
            <a:ext cx="3089740" cy="306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49822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Верно + 1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у кузнечика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Стрелка вправо 11">
            <a:hlinkClick r:id="" action="ppaction://hlinkshowjump?jump=nextslide">
              <a:snd r:embed="rId2" name="chimes.wav"/>
            </a:hlinkClick>
          </p:cNvPr>
          <p:cNvSpPr/>
          <p:nvPr/>
        </p:nvSpPr>
        <p:spPr>
          <a:xfrm>
            <a:off x="7929586" y="6143644"/>
            <a:ext cx="1000132" cy="5000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90354" y="343781"/>
            <a:ext cx="6446520" cy="11430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У кого ухо на ноге?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у муравья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25183" y="2853628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у божьей коровки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39332" y="3787133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у комара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39332" y="4714884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08334D-4126-4703-B5EB-CE7D489EF3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CFEFD"/>
              </a:clrFrom>
              <a:clrTo>
                <a:srgbClr val="FC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58" y="2492896"/>
            <a:ext cx="2857508" cy="285750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сыроежка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1840" y="1934343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Стрелка вправо 11">
            <a:hlinkClick r:id="" action="ppaction://hlinkshowjump?jump=nextslide">
              <a:snd r:embed="rId2" name="chimes.wav"/>
            </a:hlinkClick>
          </p:cNvPr>
          <p:cNvSpPr/>
          <p:nvPr/>
        </p:nvSpPr>
        <p:spPr>
          <a:xfrm>
            <a:off x="7929586" y="6143644"/>
            <a:ext cx="1000132" cy="5000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Верно + 1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62178" y="286676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мухомор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35857" y="2860919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49947" y="3805221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подосиновик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45569" y="3805221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11760" y="357166"/>
            <a:ext cx="6446520" cy="11430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Ядовитый гриб с красной шляпкой — это: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45569" y="3792031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38854" y="4737841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156961" y="475687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опёнок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145569" y="4737841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FDBB19-004C-4D92-B4DF-6EE86EAA88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92" y="1575627"/>
            <a:ext cx="2883024" cy="370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37991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Верно + 1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сковороду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51445" y="1931703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Стрелка вправо 11">
            <a:hlinkClick r:id="" action="ppaction://hlinkshowjump?jump=nextslide">
              <a:snd r:embed="rId2" name="chimes.wav"/>
            </a:hlinkClick>
          </p:cNvPr>
          <p:cNvSpPr/>
          <p:nvPr/>
        </p:nvSpPr>
        <p:spPr>
          <a:xfrm>
            <a:off x="7929586" y="6143644"/>
            <a:ext cx="1000132" cy="5000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90354" y="343781"/>
            <a:ext cx="6446520" cy="11430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Какую посуду перепутал однажды человек рассеянный с головным убором?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кастрюлю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13733" y="2867118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ковш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тарелку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35437" y="4714884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50B35C-4CEB-478A-A0E5-001AEEF9C3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79"/>
          <a:stretch/>
        </p:blipFill>
        <p:spPr>
          <a:xfrm>
            <a:off x="-612576" y="2565605"/>
            <a:ext cx="4221869" cy="42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2843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Емеля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Стрелка вправо 11">
            <a:hlinkClick r:id="" action="ppaction://hlinkshowjump?jump=nextslide">
              <a:snd r:embed="rId2" name="chimes.wav"/>
            </a:hlinkClick>
          </p:cNvPr>
          <p:cNvSpPr/>
          <p:nvPr/>
        </p:nvSpPr>
        <p:spPr>
          <a:xfrm>
            <a:off x="7929586" y="6143644"/>
            <a:ext cx="1000132" cy="5000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Айболит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31840" y="2867682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Верно + 1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Незнайка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31840" y="3791283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Буратино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11760" y="357166"/>
            <a:ext cx="6446520" cy="11430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Самый знаменитый житель Цветочного города? 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00AC65-359C-4A60-BD3C-82733BB8CF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217" y="2058796"/>
            <a:ext cx="2028623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60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Верно + 1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соловей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40113" y="1928802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Стрелка вправо 11">
            <a:hlinkClick r:id="" action="ppaction://hlinkshowjump?jump=nextslide">
              <a:snd r:embed="rId2" name="chimes.wav"/>
            </a:hlinkClick>
          </p:cNvPr>
          <p:cNvSpPr/>
          <p:nvPr/>
        </p:nvSpPr>
        <p:spPr>
          <a:xfrm>
            <a:off x="7929586" y="6143644"/>
            <a:ext cx="1000132" cy="5000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90354" y="343781"/>
            <a:ext cx="6446520" cy="11430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Самая певчая птица России?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жаворонок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40113" y="2868108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скворец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10434" y="3786623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дрозд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10434" y="4704272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3730C3-5853-4DC5-8FBF-3D6E0D4A75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23"/>
          <a:stretch/>
        </p:blipFill>
        <p:spPr>
          <a:xfrm>
            <a:off x="236406" y="1622704"/>
            <a:ext cx="2852622" cy="380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0758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Маринка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1840" y="1928931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Стрелка вправо 11">
            <a:hlinkClick r:id="" action="ppaction://hlinkshowjump?jump=nextslide">
              <a:snd r:embed="rId2" name="chimes.wav"/>
            </a:hlinkClick>
          </p:cNvPr>
          <p:cNvSpPr/>
          <p:nvPr/>
        </p:nvSpPr>
        <p:spPr>
          <a:xfrm>
            <a:off x="7929586" y="6143644"/>
            <a:ext cx="1000132" cy="5000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Светланка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31840" y="2852568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Верно + 1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Лариска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31840" y="3791118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Анфиска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11760" y="357166"/>
            <a:ext cx="6446520" cy="11430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Как звали крысу старухи Шапокляк?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34FFFE-1A98-4473-A9DF-375BB09FE4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2708920"/>
            <a:ext cx="2915816" cy="24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6918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ворона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9152" y="1937175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Стрелка вправо 11">
            <a:hlinkClick r:id="" action="ppaction://hlinkshowjump?jump=nextslide">
              <a:snd r:embed="rId2" name="chimes.wav"/>
            </a:hlinkClick>
          </p:cNvPr>
          <p:cNvSpPr/>
          <p:nvPr/>
        </p:nvSpPr>
        <p:spPr>
          <a:xfrm>
            <a:off x="7929586" y="6143644"/>
            <a:ext cx="1000132" cy="5000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Верно + 1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62178" y="286676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кукушка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62178" y="2856605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журавль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39152" y="3777526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клёст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11760" y="357166"/>
            <a:ext cx="6446520" cy="11430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Птенцы какой птицы не знают своей матери?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0CDDBC-AE3E-4A31-BCFC-FE2B37F1EE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CFB1B1"/>
              </a:clrFrom>
              <a:clrTo>
                <a:srgbClr val="CFB1B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5" t="1677" r="16139" b="1248"/>
          <a:stretch/>
        </p:blipFill>
        <p:spPr>
          <a:xfrm>
            <a:off x="-30629" y="2463796"/>
            <a:ext cx="3354038" cy="439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20365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шутка 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45989" y="1928802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Стрелка вправо 11">
            <a:hlinkClick r:id="" action="ppaction://hlinkshowjump?jump=nextslide">
              <a:snd r:embed="rId2" name="chimes.wav"/>
            </a:hlinkClick>
          </p:cNvPr>
          <p:cNvSpPr/>
          <p:nvPr/>
        </p:nvSpPr>
        <p:spPr>
          <a:xfrm>
            <a:off x="7929586" y="6143644"/>
            <a:ext cx="1000132" cy="5000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сообщение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45989" y="2858636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Верно + 1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новость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31840" y="3797236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сплетня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11760" y="357166"/>
            <a:ext cx="6446520" cy="11430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Говорят, сорока приносит её на хвосте.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34F59E2-C973-4C34-B8C5-1C235E82CB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04" y="2143116"/>
            <a:ext cx="3212976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9339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Верно + 1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у пингвина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Стрелка вправо 11">
            <a:hlinkClick r:id="" action="ppaction://hlinkshowjump?jump=nextslide">
              <a:snd r:embed="rId2" name="chimes.wav"/>
            </a:hlinkClick>
          </p:cNvPr>
          <p:cNvSpPr/>
          <p:nvPr/>
        </p:nvSpPr>
        <p:spPr>
          <a:xfrm>
            <a:off x="7929586" y="6143644"/>
            <a:ext cx="1000132" cy="5000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90354" y="343781"/>
            <a:ext cx="6446520" cy="11430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У какой птицы крылья покрыты чешуей?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у цапли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31840" y="2868108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у журавля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31840" y="3797926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у альбатроса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320572-6575-4193-A2CE-2A3464A123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91146"/>
            <a:ext cx="2780928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0695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название озёр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1840" y="1922921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Стрелка вправо 11">
            <a:hlinkClick r:id="" action="ppaction://hlinkshowjump?jump=nextslide">
              <a:snd r:embed="rId2" name="chimes.wav"/>
            </a:hlinkClick>
          </p:cNvPr>
          <p:cNvSpPr/>
          <p:nvPr/>
        </p:nvSpPr>
        <p:spPr>
          <a:xfrm>
            <a:off x="7929586" y="6143644"/>
            <a:ext cx="1000132" cy="5000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Верно + 1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62178" y="286676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название морей 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43891" y="2865869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название гор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31840" y="3802936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название болот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11760" y="357166"/>
            <a:ext cx="6446520" cy="11430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Белое, Красное, Чёрное, Жёлтое - что это?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840F38-7228-4BC4-964D-C6A8A304BD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9FBF8"/>
              </a:clrFrom>
              <a:clrTo>
                <a:srgbClr val="F9FB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2952936"/>
            <a:ext cx="3933056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0153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840" y="1928802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Отольются кошке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мышкины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слёзы.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0400" y="1924232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31840" y="2857496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Кошки на душе скребут.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32558" y="2854499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Переход хода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31840" y="3786190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Тянуть кота за хвост.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29561" y="3791827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Верно + 1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31840" y="4714884"/>
            <a:ext cx="572644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Кот в мешке.  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13192" y="4725091"/>
            <a:ext cx="5726440" cy="7143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11760" y="357166"/>
            <a:ext cx="6446520" cy="11430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Как звучит шутливое высказывание о приобретении неизвестно чего?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5F9FAA-FD8A-4EA1-AFFC-56BD025479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1"/>
          <a:stretch/>
        </p:blipFill>
        <p:spPr>
          <a:xfrm>
            <a:off x="0" y="3764850"/>
            <a:ext cx="3158187" cy="308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2392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2942"/>
          </a:xfrm>
        </p:spPr>
        <p:txBody>
          <a:bodyPr/>
          <a:lstStyle/>
          <a:p>
            <a:r>
              <a:rPr lang="ru-RU" sz="6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МОЛОДЦЫ!</a:t>
            </a:r>
          </a:p>
        </p:txBody>
      </p:sp>
      <p:sp>
        <p:nvSpPr>
          <p:cNvPr id="4" name="Управляющая кнопка: возврат 3">
            <a:hlinkClick r:id="" action="ppaction://hlinkshowjump?jump=lastslideviewed" highlightClick="1"/>
          </p:cNvPr>
          <p:cNvSpPr/>
          <p:nvPr/>
        </p:nvSpPr>
        <p:spPr>
          <a:xfrm>
            <a:off x="8498280" y="6196605"/>
            <a:ext cx="360000" cy="360000"/>
          </a:xfrm>
          <a:prstGeom prst="actionButtonReturn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FFA1AAD-14BB-4100-922C-F5142E0C1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80" y="1831640"/>
            <a:ext cx="5970240" cy="44776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Тема Office">
  <a:themeElements>
    <a:clrScheme name="Другая 8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365D"/>
      </a:hlink>
      <a:folHlink>
        <a:srgbClr val="17365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375</Words>
  <Application>Microsoft Office PowerPoint</Application>
  <PresentationFormat>Экран (4:3)</PresentationFormat>
  <Paragraphs>122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Comic Sans MS</vt:lpstr>
      <vt:lpstr>Calibri</vt:lpstr>
      <vt:lpstr>Arial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МОЛОДЦЫ!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интерактивной игры</dc:title>
  <dc:creator>Фокина Лидия Петровна</dc:creator>
  <cp:keywords>Шаблон интерактивной игры</cp:keywords>
  <cp:lastModifiedBy>админ</cp:lastModifiedBy>
  <cp:revision>63</cp:revision>
  <dcterms:created xsi:type="dcterms:W3CDTF">2014-06-10T16:36:55Z</dcterms:created>
  <dcterms:modified xsi:type="dcterms:W3CDTF">2025-02-21T13:01:45Z</dcterms:modified>
</cp:coreProperties>
</file>