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3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035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2334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33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597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135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93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285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7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69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275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14E11-6B48-469D-B2F5-1C2C6650574E}" type="datetimeFigureOut">
              <a:rPr lang="ru-RU" smtClean="0"/>
              <a:t>22.02.2025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16EAF-CC26-406D-9A96-4F67439CAC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82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5260" y="365125"/>
            <a:ext cx="933854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Детское объединение «Языковед»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Занятие для 3,4 групп 1 года обучения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24084" y="2715903"/>
            <a:ext cx="9729716" cy="3461059"/>
          </a:xfrm>
        </p:spPr>
        <p:txBody>
          <a:bodyPr/>
          <a:lstStyle/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Тема: закрепление буквы </a:t>
            </a:r>
            <a:r>
              <a:rPr lang="ru-RU" b="1" dirty="0" err="1">
                <a:solidFill>
                  <a:prstClr val="black"/>
                </a:solidFill>
              </a:rPr>
              <a:t>Жж</a:t>
            </a:r>
            <a:r>
              <a:rPr lang="ru-RU" b="1" dirty="0">
                <a:solidFill>
                  <a:prstClr val="black"/>
                </a:solidFill>
              </a:rPr>
              <a:t>.</a:t>
            </a:r>
          </a:p>
          <a:p>
            <a:pPr marL="0" lvl="0" indent="0">
              <a:buNone/>
            </a:pPr>
            <a:r>
              <a:rPr lang="ru-RU" b="1" dirty="0">
                <a:solidFill>
                  <a:prstClr val="black"/>
                </a:solidFill>
              </a:rPr>
              <a:t>Цель:  закрепить чтение буквы </a:t>
            </a:r>
            <a:r>
              <a:rPr lang="ru-RU" b="1" dirty="0" err="1">
                <a:solidFill>
                  <a:prstClr val="black"/>
                </a:solidFill>
              </a:rPr>
              <a:t>Жж</a:t>
            </a:r>
            <a:r>
              <a:rPr lang="ru-RU" b="1" dirty="0">
                <a:solidFill>
                  <a:prstClr val="black"/>
                </a:solidFill>
              </a:rPr>
              <a:t>- умения находить звук </a:t>
            </a:r>
            <a:r>
              <a:rPr lang="en-US" b="1" dirty="0">
                <a:solidFill>
                  <a:prstClr val="black"/>
                </a:solidFill>
              </a:rPr>
              <a:t>[</a:t>
            </a:r>
            <a:r>
              <a:rPr lang="ru-RU" b="1" dirty="0">
                <a:solidFill>
                  <a:prstClr val="black"/>
                </a:solidFill>
              </a:rPr>
              <a:t>Ж</a:t>
            </a:r>
            <a:r>
              <a:rPr lang="en-US" b="1" dirty="0">
                <a:solidFill>
                  <a:prstClr val="black"/>
                </a:solidFill>
              </a:rPr>
              <a:t>] </a:t>
            </a:r>
            <a:r>
              <a:rPr lang="ru-RU" b="1" dirty="0">
                <a:solidFill>
                  <a:prstClr val="black"/>
                </a:solidFill>
              </a:rPr>
              <a:t>в слогах, словах, припоминать образ буквы Ж и ее печатное написание, читать слоги и слова с буквой Ж в разных позициях, совершенствовать звукопроизношение шипящих звуков.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0" y="520561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20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6913" y="191606"/>
            <a:ext cx="9144000" cy="872919"/>
          </a:xfrm>
        </p:spPr>
        <p:txBody>
          <a:bodyPr>
            <a:normAutofit fontScale="90000"/>
          </a:bodyPr>
          <a:lstStyle/>
          <a:p>
            <a:r>
              <a:rPr lang="ru-RU" b="1">
                <a:solidFill>
                  <a:srgbClr val="FF0000"/>
                </a:solidFill>
              </a:rPr>
              <a:t>Звуковая разминка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Чистоговорки Ж,Ш, Щ, Ч. Папа v теме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12290" y="1385406"/>
            <a:ext cx="8278623" cy="46566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26" y="342621"/>
            <a:ext cx="1774090" cy="2475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68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014" y="365125"/>
            <a:ext cx="9228786" cy="1325563"/>
          </a:xfrm>
        </p:spPr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Найди все буквы Ж и сосчитай их.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0" y="520561"/>
            <a:ext cx="1546919" cy="2158245"/>
          </a:xfrm>
          <a:prstGeom prst="rect">
            <a:avLst/>
          </a:prstGeom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" t="5322" b="39082"/>
          <a:stretch/>
        </p:blipFill>
        <p:spPr bwMode="auto">
          <a:xfrm>
            <a:off x="1846797" y="1572346"/>
            <a:ext cx="8945699" cy="299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03053" y="5292289"/>
            <a:ext cx="5370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Проверка: здесь 19 букв Ж.</a:t>
            </a:r>
          </a:p>
        </p:txBody>
      </p:sp>
    </p:spTree>
    <p:extLst>
      <p:ext uri="{BB962C8B-B14F-4D97-AF65-F5344CB8AC3E}">
        <p14:creationId xmlns:p14="http://schemas.microsoft.com/office/powerpoint/2010/main" val="204357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0162" y="206063"/>
            <a:ext cx="9563637" cy="8628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Ты придумывай слова со слогом </a:t>
            </a:r>
            <a:r>
              <a:rPr lang="ru-RU" b="1" dirty="0" err="1">
                <a:solidFill>
                  <a:srgbClr val="0070C0"/>
                </a:solidFill>
              </a:rPr>
              <a:t>жа</a:t>
            </a:r>
            <a:r>
              <a:rPr lang="ru-RU" dirty="0">
                <a:solidFill>
                  <a:srgbClr val="FF0000"/>
                </a:solidFill>
              </a:rPr>
              <a:t>,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а я со слогом </a:t>
            </a:r>
            <a:r>
              <a:rPr lang="ru-RU" b="1" dirty="0" err="1">
                <a:solidFill>
                  <a:srgbClr val="0070C0"/>
                </a:solidFill>
              </a:rPr>
              <a:t>жи</a:t>
            </a:r>
            <a:r>
              <a:rPr lang="ru-RU" b="1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0" y="520561"/>
            <a:ext cx="1774090" cy="2475191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91" t="28711" r="1184" b="22567"/>
          <a:stretch/>
        </p:blipFill>
        <p:spPr bwMode="auto">
          <a:xfrm>
            <a:off x="2768958" y="1326523"/>
            <a:ext cx="6181859" cy="450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19553" y="3348819"/>
            <a:ext cx="99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ужи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48181" y="4204196"/>
            <a:ext cx="1237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жижа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9552" y="4632455"/>
            <a:ext cx="1166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ножи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1257" y="5038170"/>
            <a:ext cx="1320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лыжи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1257" y="3773798"/>
            <a:ext cx="10947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ежи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218609" y="2286221"/>
            <a:ext cx="734095" cy="3348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ЖИ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946018" y="2317382"/>
            <a:ext cx="734095" cy="3348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ЖА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975" y="5804144"/>
            <a:ext cx="56355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Проверь себя: жаба, жара, кожа, ложа, лужа.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5804144"/>
            <a:ext cx="4271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Запомни: ЖИ пиши с гласной И</a:t>
            </a:r>
          </a:p>
        </p:txBody>
      </p:sp>
    </p:spTree>
    <p:extLst>
      <p:ext uri="{BB962C8B-B14F-4D97-AF65-F5344CB8AC3E}">
        <p14:creationId xmlns:p14="http://schemas.microsoft.com/office/powerpoint/2010/main" val="14083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3803" y="365125"/>
            <a:ext cx="7044744" cy="69094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Повторим изученные буквы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10" y="179497"/>
            <a:ext cx="1394447" cy="1945517"/>
          </a:xfrm>
          <a:prstGeom prst="rect">
            <a:avLst/>
          </a:prstGeom>
        </p:spPr>
      </p:pic>
      <p:pic>
        <p:nvPicPr>
          <p:cNvPr id="4098" name="Picture 2" descr="Picture backgrou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72"/>
          <a:stretch/>
        </p:blipFill>
        <p:spPr bwMode="auto">
          <a:xfrm>
            <a:off x="515156" y="2531522"/>
            <a:ext cx="5679582" cy="342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0" t="8799" r="6595" b="30664"/>
          <a:stretch/>
        </p:blipFill>
        <p:spPr bwMode="auto">
          <a:xfrm>
            <a:off x="6761409" y="1056068"/>
            <a:ext cx="4495775" cy="412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25804" y="5230908"/>
            <a:ext cx="51386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Назови эти предметы одним словом. Это-…</a:t>
            </a:r>
          </a:p>
          <a:p>
            <a:r>
              <a:rPr lang="ru-RU" sz="2000" dirty="0">
                <a:solidFill>
                  <a:srgbClr val="FF0000"/>
                </a:solidFill>
              </a:rPr>
              <a:t>Какими инструментами тебе можно работать?</a:t>
            </a:r>
          </a:p>
        </p:txBody>
      </p:sp>
    </p:spTree>
    <p:extLst>
      <p:ext uri="{BB962C8B-B14F-4D97-AF65-F5344CB8AC3E}">
        <p14:creationId xmlns:p14="http://schemas.microsoft.com/office/powerpoint/2010/main" val="172479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67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Задание для супергероев!</a:t>
            </a:r>
          </a:p>
        </p:txBody>
      </p:sp>
      <p:pic>
        <p:nvPicPr>
          <p:cNvPr id="4" name="Picture 8" descr="Picture background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" t="11518" r="167" b="45321"/>
          <a:stretch/>
        </p:blipFill>
        <p:spPr bwMode="auto">
          <a:xfrm>
            <a:off x="1094704" y="1803042"/>
            <a:ext cx="4481848" cy="25886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8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9046"/>
          <a:stretch/>
        </p:blipFill>
        <p:spPr bwMode="auto">
          <a:xfrm>
            <a:off x="6838681" y="4261491"/>
            <a:ext cx="4378817" cy="1806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584063" y="2169555"/>
            <a:ext cx="604555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Здесь буквы уменьшаются- читай от самой большой к самой маленькой:</a:t>
            </a:r>
          </a:p>
          <a:p>
            <a:r>
              <a:rPr lang="ru-RU" sz="4800" dirty="0" err="1"/>
              <a:t>К</a:t>
            </a:r>
            <a:r>
              <a:rPr lang="ru-RU" sz="2800" dirty="0" err="1"/>
              <a:t>От</a:t>
            </a:r>
            <a:r>
              <a:rPr lang="ru-RU" sz="2800" dirty="0"/>
              <a:t>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696774"/>
            <a:ext cx="585456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Здесь буквы увеличиваются- читай от самой маленькой к самой большой: </a:t>
            </a:r>
            <a:r>
              <a:rPr lang="ru-RU" sz="2800" dirty="0" err="1"/>
              <a:t>рО</a:t>
            </a:r>
            <a:r>
              <a:rPr lang="ru-RU" sz="4800" dirty="0" err="1"/>
              <a:t>т</a:t>
            </a:r>
            <a:endParaRPr lang="ru-RU" sz="4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10" y="179498"/>
            <a:ext cx="1108289" cy="154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08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rgbClr val="FF0000"/>
                </a:solidFill>
              </a:rPr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1553" y="2925504"/>
            <a:ext cx="2278796" cy="31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839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169</Words>
  <Application>Microsoft Office PowerPoint</Application>
  <PresentationFormat>Широкоэкранный</PresentationFormat>
  <Paragraphs>24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Детское объединение «Языковед» Занятие для 3,4 групп 1 года обучения</vt:lpstr>
      <vt:lpstr>Звуковая разминка </vt:lpstr>
      <vt:lpstr>Найди все буквы Ж и сосчитай их.</vt:lpstr>
      <vt:lpstr>Ты придумывай слова со слогом жа, а я со слогом жи.</vt:lpstr>
      <vt:lpstr>Повторим изученные буквы</vt:lpstr>
      <vt:lpstr>Задание для супергероев!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4</cp:revision>
  <dcterms:created xsi:type="dcterms:W3CDTF">2025-02-20T05:35:07Z</dcterms:created>
  <dcterms:modified xsi:type="dcterms:W3CDTF">2025-02-22T04:20:51Z</dcterms:modified>
</cp:coreProperties>
</file>