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612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17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482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636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728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270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886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921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595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783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9118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705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0479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207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305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480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D46C0-08C1-4CF8-808B-D324E17F4AA4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467ED-8ABC-43EC-8A40-DB86C08163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133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microsoft.com/office/2007/relationships/hdphoto" Target="../media/hdphoto2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6" y="2404534"/>
            <a:ext cx="8883843" cy="1646302"/>
          </a:xfrm>
        </p:spPr>
        <p:txBody>
          <a:bodyPr/>
          <a:lstStyle/>
          <a:p>
            <a:br>
              <a:rPr lang="ru-RU" dirty="0"/>
            </a:br>
            <a:r>
              <a:rPr lang="ru-RU" sz="4400" dirty="0">
                <a:solidFill>
                  <a:srgbClr val="FF0000"/>
                </a:solidFill>
              </a:rPr>
              <a:t>Открытка </a:t>
            </a:r>
            <a:br>
              <a:rPr lang="ru-RU" sz="4400" dirty="0">
                <a:solidFill>
                  <a:srgbClr val="FF0000"/>
                </a:solidFill>
              </a:rPr>
            </a:br>
            <a:r>
              <a:rPr lang="ru-RU" sz="4400" b="1" dirty="0">
                <a:solidFill>
                  <a:srgbClr val="FF0000"/>
                </a:solidFill>
              </a:rPr>
              <a:t>«День защитников </a:t>
            </a:r>
            <a:br>
              <a:rPr lang="ru-RU" sz="4400" b="1" dirty="0">
                <a:solidFill>
                  <a:srgbClr val="FF0000"/>
                </a:solidFill>
              </a:rPr>
            </a:br>
            <a:r>
              <a:rPr lang="ru-RU" sz="4400" b="1" dirty="0">
                <a:solidFill>
                  <a:srgbClr val="FF0000"/>
                </a:solidFill>
              </a:rPr>
              <a:t>Отечества»</a:t>
            </a:r>
            <a:br>
              <a:rPr lang="ru-RU" sz="4400" b="1" dirty="0">
                <a:solidFill>
                  <a:srgbClr val="FF0000"/>
                </a:solidFill>
              </a:rPr>
            </a:br>
            <a:r>
              <a:rPr lang="ru-RU" sz="3200" b="1" dirty="0">
                <a:solidFill>
                  <a:srgbClr val="FF0000"/>
                </a:solidFill>
              </a:rPr>
              <a:t>1</a:t>
            </a:r>
            <a:r>
              <a:rPr lang="ru-RU" sz="3200" dirty="0">
                <a:solidFill>
                  <a:srgbClr val="FF0000"/>
                </a:solidFill>
              </a:rPr>
              <a:t> группа 2 </a:t>
            </a:r>
            <a:r>
              <a:rPr lang="ru-RU" sz="3200" dirty="0" err="1">
                <a:solidFill>
                  <a:srgbClr val="FF0000"/>
                </a:solidFill>
              </a:rPr>
              <a:t>г.о</a:t>
            </a:r>
            <a:r>
              <a:rPr lang="ru-RU" sz="3200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17" y="1114579"/>
            <a:ext cx="4569766" cy="3821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232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День защитников Отечества-наш самый славный праздник!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1778" y="1846553"/>
            <a:ext cx="4655240" cy="3880773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ru-RU" sz="2600" dirty="0">
                <a:solidFill>
                  <a:srgbClr val="FF0000"/>
                </a:solidFill>
              </a:rPr>
              <a:t>Гордимся, очень-очень</a:t>
            </a:r>
            <a:br>
              <a:rPr lang="ru-RU" sz="2600" dirty="0">
                <a:solidFill>
                  <a:srgbClr val="FF0000"/>
                </a:solidFill>
              </a:rPr>
            </a:br>
            <a:r>
              <a:rPr lang="ru-RU" sz="2600" dirty="0">
                <a:solidFill>
                  <a:srgbClr val="FF0000"/>
                </a:solidFill>
              </a:rPr>
              <a:t>Мы — армией своей,</a:t>
            </a:r>
            <a:br>
              <a:rPr lang="ru-RU" sz="2600" dirty="0">
                <a:solidFill>
                  <a:srgbClr val="FF0000"/>
                </a:solidFill>
              </a:rPr>
            </a:br>
            <a:r>
              <a:rPr lang="ru-RU" sz="2600" dirty="0">
                <a:solidFill>
                  <a:srgbClr val="FF0000"/>
                </a:solidFill>
              </a:rPr>
              <a:t>Прекрасно защищает</a:t>
            </a:r>
            <a:br>
              <a:rPr lang="ru-RU" sz="2600" dirty="0">
                <a:solidFill>
                  <a:srgbClr val="FF0000"/>
                </a:solidFill>
              </a:rPr>
            </a:br>
            <a:r>
              <a:rPr lang="ru-RU" sz="2600" dirty="0">
                <a:solidFill>
                  <a:srgbClr val="FF0000"/>
                </a:solidFill>
              </a:rPr>
              <a:t>Покой простых людей.</a:t>
            </a:r>
            <a:br>
              <a:rPr lang="ru-RU" sz="2600" dirty="0">
                <a:solidFill>
                  <a:srgbClr val="FF0000"/>
                </a:solidFill>
              </a:rPr>
            </a:br>
            <a:br>
              <a:rPr lang="ru-RU" sz="2600" dirty="0">
                <a:solidFill>
                  <a:srgbClr val="FF0000"/>
                </a:solidFill>
              </a:rPr>
            </a:br>
            <a:r>
              <a:rPr lang="ru-RU" sz="2600" dirty="0">
                <a:solidFill>
                  <a:srgbClr val="FF0000"/>
                </a:solidFill>
              </a:rPr>
              <a:t>Спасибо, вам, родные</a:t>
            </a:r>
            <a:br>
              <a:rPr lang="ru-RU" sz="2600" dirty="0">
                <a:solidFill>
                  <a:srgbClr val="FF0000"/>
                </a:solidFill>
              </a:rPr>
            </a:br>
            <a:r>
              <a:rPr lang="ru-RU" sz="2600" dirty="0">
                <a:solidFill>
                  <a:srgbClr val="FF0000"/>
                </a:solidFill>
              </a:rPr>
              <a:t>Танкисты, моряки,</a:t>
            </a:r>
            <a:br>
              <a:rPr lang="ru-RU" sz="2600" dirty="0">
                <a:solidFill>
                  <a:srgbClr val="FF0000"/>
                </a:solidFill>
              </a:rPr>
            </a:br>
            <a:r>
              <a:rPr lang="ru-RU" sz="2600" dirty="0">
                <a:solidFill>
                  <a:srgbClr val="FF0000"/>
                </a:solidFill>
              </a:rPr>
              <a:t>Пехота и пилоты</a:t>
            </a:r>
            <a:br>
              <a:rPr lang="ru-RU" sz="2600" dirty="0">
                <a:solidFill>
                  <a:srgbClr val="FF0000"/>
                </a:solidFill>
              </a:rPr>
            </a:br>
            <a:r>
              <a:rPr lang="ru-RU" sz="2600" dirty="0">
                <a:solidFill>
                  <a:srgbClr val="FF0000"/>
                </a:solidFill>
              </a:rPr>
              <a:t>За мир родной страны!</a:t>
            </a:r>
            <a:br>
              <a:rPr lang="ru-RU" sz="2600" dirty="0">
                <a:solidFill>
                  <a:srgbClr val="FF0000"/>
                </a:solidFill>
              </a:rPr>
            </a:br>
            <a:endParaRPr lang="ru-RU" sz="2600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6" y="2050576"/>
            <a:ext cx="5164572" cy="3676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1584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Что потребуется для работы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50099" y="955132"/>
            <a:ext cx="3858502" cy="5204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446982" y="1440873"/>
            <a:ext cx="5384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/>
              <a:t>Картон зеленый и красный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/>
              <a:t>Цветная бумага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/>
              <a:t>Фломастеры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/>
              <a:t>Скотч двусторонний, нитки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/>
              <a:t>Инструменты: ножницы, циркуль, линейка, карандаш</a:t>
            </a:r>
          </a:p>
        </p:txBody>
      </p:sp>
    </p:spTree>
    <p:extLst>
      <p:ext uri="{BB962C8B-B14F-4D97-AF65-F5344CB8AC3E}">
        <p14:creationId xmlns:p14="http://schemas.microsoft.com/office/powerpoint/2010/main" val="3891250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Подготовка основы из картона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52" y="1340836"/>
            <a:ext cx="3201350" cy="237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85664" y="918718"/>
            <a:ext cx="2380655" cy="3210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6" t="5252" r="6632" b="6397"/>
          <a:stretch/>
        </p:blipFill>
        <p:spPr>
          <a:xfrm rot="16200000">
            <a:off x="8235439" y="792747"/>
            <a:ext cx="2380654" cy="3462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54182" y="4119418"/>
            <a:ext cx="108434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Из бумаги 3-4 цветов (коричневая, черная, хаки…) вырежем несколько фигур неправильной формы («пятна»). Наклеим пятна на лист зеленого картона. Получился камуфляжный, самый  «военный цвет».</a:t>
            </a:r>
          </a:p>
        </p:txBody>
      </p:sp>
    </p:spTree>
    <p:extLst>
      <p:ext uri="{BB962C8B-B14F-4D97-AF65-F5344CB8AC3E}">
        <p14:creationId xmlns:p14="http://schemas.microsoft.com/office/powerpoint/2010/main" val="1570389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Подготовка основы из картона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4" t="11202" r="7787" b="28355"/>
          <a:stretch/>
        </p:blipFill>
        <p:spPr>
          <a:xfrm>
            <a:off x="443345" y="1422400"/>
            <a:ext cx="2697019" cy="206961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81" r="-2035" b="16689"/>
          <a:stretch/>
        </p:blipFill>
        <p:spPr>
          <a:xfrm>
            <a:off x="3519345" y="1422403"/>
            <a:ext cx="2385082" cy="20696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7" r="9407"/>
          <a:stretch/>
        </p:blipFill>
        <p:spPr>
          <a:xfrm>
            <a:off x="8346037" y="1381191"/>
            <a:ext cx="2331200" cy="2106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10525" y="1654074"/>
            <a:ext cx="2110827" cy="1565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" t="9783" b="14007"/>
          <a:stretch/>
        </p:blipFill>
        <p:spPr>
          <a:xfrm rot="10800000">
            <a:off x="443345" y="3922644"/>
            <a:ext cx="2327564" cy="2606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232726" y="3860800"/>
            <a:ext cx="83589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Оформленный лист картона согнем поперек 2 раза. </a:t>
            </a:r>
          </a:p>
          <a:p>
            <a:r>
              <a:rPr lang="ru-RU" sz="2400" dirty="0"/>
              <a:t>На сгибе построим половину окружности радиусом 4 см.</a:t>
            </a:r>
          </a:p>
          <a:p>
            <a:r>
              <a:rPr lang="ru-RU" sz="2400" dirty="0"/>
              <a:t>Вырежем по линии половину окружности. Попросите взрослых помочь вырезать, ведь картона - 4 слоя!</a:t>
            </a:r>
          </a:p>
        </p:txBody>
      </p:sp>
      <p:pic>
        <p:nvPicPr>
          <p:cNvPr id="10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4" t="11202" r="7787" b="28355"/>
          <a:stretch/>
        </p:blipFill>
        <p:spPr>
          <a:xfrm>
            <a:off x="443345" y="1418290"/>
            <a:ext cx="2697019" cy="2069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81" r="-2035" b="16689"/>
          <a:stretch/>
        </p:blipFill>
        <p:spPr>
          <a:xfrm>
            <a:off x="3519345" y="1418293"/>
            <a:ext cx="2385082" cy="2069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4256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Картонная основа готова!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10" y="1661824"/>
            <a:ext cx="2877871" cy="3881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036" y="1661824"/>
            <a:ext cx="2877872" cy="3881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455" y="1661824"/>
            <a:ext cx="2881745" cy="3886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1135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Изготовление звезды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5" t="495" b="-1"/>
          <a:stretch/>
        </p:blipFill>
        <p:spPr>
          <a:xfrm>
            <a:off x="485958" y="1431638"/>
            <a:ext cx="2460442" cy="249641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5" t="4932" r="4057" b="4670"/>
          <a:stretch/>
        </p:blipFill>
        <p:spPr>
          <a:xfrm rot="5400000">
            <a:off x="3462643" y="1275613"/>
            <a:ext cx="2496414" cy="28084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11" r="15062" b="2264"/>
          <a:stretch/>
        </p:blipFill>
        <p:spPr>
          <a:xfrm rot="5400000">
            <a:off x="6489926" y="1417012"/>
            <a:ext cx="2496415" cy="25256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4920" r="2687" b="6202"/>
          <a:stretch/>
        </p:blipFill>
        <p:spPr>
          <a:xfrm>
            <a:off x="9465378" y="1431638"/>
            <a:ext cx="2283554" cy="2496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09600" y="4174836"/>
            <a:ext cx="108157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2 детали звезды (размером 5-6 см) нарисуем и вырежем из красного картона. Кладем нитку на изнанку звезды, вторую мажем клеем. Детали склеиваем. Нитка окажется внутри. Звезда вращается на нитке- проверьте!</a:t>
            </a:r>
          </a:p>
        </p:txBody>
      </p:sp>
      <p:pic>
        <p:nvPicPr>
          <p:cNvPr id="9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5" t="495" b="-1"/>
          <a:stretch/>
        </p:blipFill>
        <p:spPr>
          <a:xfrm>
            <a:off x="522903" y="1431638"/>
            <a:ext cx="2460442" cy="2496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5" t="4932" r="4057" b="4670"/>
          <a:stretch/>
        </p:blipFill>
        <p:spPr>
          <a:xfrm rot="5400000">
            <a:off x="3499588" y="1275613"/>
            <a:ext cx="2496414" cy="2808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11" r="15062" b="2264"/>
          <a:stretch/>
        </p:blipFill>
        <p:spPr>
          <a:xfrm rot="5400000">
            <a:off x="6526871" y="1417012"/>
            <a:ext cx="2496415" cy="2525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2060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Сборка изделия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6795" y="1924858"/>
            <a:ext cx="3273537" cy="2427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65098" y="1924859"/>
            <a:ext cx="3273537" cy="2427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46991" y="1924859"/>
            <a:ext cx="3273539" cy="2427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28883" y="1924858"/>
            <a:ext cx="3273538" cy="2427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71055" y="5033818"/>
            <a:ext cx="11083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Концы нитки закрепим скотчем  вдоль сгиба картона. Намажем клеем заштрихованную часть картона. Закроем открытку, прогладим хорошо рукой. Проверьте себя: половина открытки открывается, звезда свободно «парит» на нитке в центре круга.</a:t>
            </a:r>
          </a:p>
        </p:txBody>
      </p:sp>
    </p:spTree>
    <p:extLst>
      <p:ext uri="{BB962C8B-B14F-4D97-AF65-F5344CB8AC3E}">
        <p14:creationId xmlns:p14="http://schemas.microsoft.com/office/powerpoint/2010/main" val="1829788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907539" cy="1320800"/>
          </a:xfrm>
        </p:spPr>
        <p:txBody>
          <a:bodyPr/>
          <a:lstStyle/>
          <a:p>
            <a:pPr algn="ctr"/>
            <a:r>
              <a:rPr lang="ru-RU" dirty="0"/>
              <a:t>Окончательная отделка изделия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4971" y="1900957"/>
            <a:ext cx="3194913" cy="2368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929" y="1487925"/>
            <a:ext cx="2368854" cy="3194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58" y="1476280"/>
            <a:ext cx="2377487" cy="3206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57382" y="4996873"/>
            <a:ext cx="102985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Внутри открытку оформите на свой вкус: рамочка, надпись, стихи… Наша открытка готова!</a:t>
            </a:r>
          </a:p>
        </p:txBody>
      </p:sp>
    </p:spTree>
    <p:extLst>
      <p:ext uri="{BB962C8B-B14F-4D97-AF65-F5344CB8AC3E}">
        <p14:creationId xmlns:p14="http://schemas.microsoft.com/office/powerpoint/2010/main" val="1384402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i="1" dirty="0">
                <a:solidFill>
                  <a:srgbClr val="FF0000"/>
                </a:solidFill>
              </a:rPr>
              <a:t>С праздником, дорогие защитники Отечества!</a:t>
            </a:r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630803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</TotalTime>
  <Words>276</Words>
  <Application>Microsoft Office PowerPoint</Application>
  <PresentationFormat>Широкоэкранный</PresentationFormat>
  <Paragraphs>23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Trebuchet MS</vt:lpstr>
      <vt:lpstr>Wingdings</vt:lpstr>
      <vt:lpstr>Wingdings 3</vt:lpstr>
      <vt:lpstr>Аспект</vt:lpstr>
      <vt:lpstr> Открытка  «День защитников  Отечества» 1 группа 2 г.о.</vt:lpstr>
      <vt:lpstr>День защитников Отечества-наш самый славный праздник!</vt:lpstr>
      <vt:lpstr>Что потребуется для работы</vt:lpstr>
      <vt:lpstr>Подготовка основы из картона</vt:lpstr>
      <vt:lpstr>Подготовка основы из картона</vt:lpstr>
      <vt:lpstr>Картонная основа готова!</vt:lpstr>
      <vt:lpstr>Изготовление звезды</vt:lpstr>
      <vt:lpstr>Сборка изделия</vt:lpstr>
      <vt:lpstr>Окончательная отделка изделия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Открытка  «День защитников  Отечества» 2,4 группы 2 г.о.</dc:title>
  <dc:creator>Lenovo</dc:creator>
  <cp:lastModifiedBy>User</cp:lastModifiedBy>
  <cp:revision>9</cp:revision>
  <dcterms:created xsi:type="dcterms:W3CDTF">2022-02-21T05:29:52Z</dcterms:created>
  <dcterms:modified xsi:type="dcterms:W3CDTF">2025-02-19T03:49:57Z</dcterms:modified>
</cp:coreProperties>
</file>