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58" r:id="rId4"/>
    <p:sldId id="256" r:id="rId5"/>
    <p:sldId id="272" r:id="rId6"/>
    <p:sldId id="269" r:id="rId7"/>
    <p:sldId id="259" r:id="rId8"/>
    <p:sldId id="270" r:id="rId9"/>
    <p:sldId id="261" r:id="rId10"/>
    <p:sldId id="262" r:id="rId11"/>
    <p:sldId id="265" r:id="rId12"/>
    <p:sldId id="266" r:id="rId13"/>
    <p:sldId id="263" r:id="rId14"/>
    <p:sldId id="264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BE31"/>
    <a:srgbClr val="BF207A"/>
    <a:srgbClr val="CF4328"/>
    <a:srgbClr val="FFFFFF"/>
    <a:srgbClr val="ECC732"/>
    <a:srgbClr val="CC284B"/>
    <a:srgbClr val="0000FF"/>
    <a:srgbClr val="FF33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028DF-32DE-4E0F-9876-5B34864F1B66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B1CA7-E271-4573-9AEC-50E55CFC42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11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право с вырезом 7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dcf52ef5ccf08daf11bb5f6dfdc5d010--worksheets-for-kids-bingo.jpg"/>
          <p:cNvPicPr>
            <a:picLocks noChangeAspect="1"/>
          </p:cNvPicPr>
          <p:nvPr/>
        </p:nvPicPr>
        <p:blipFill>
          <a:blip r:embed="rId3" cstate="print"/>
          <a:srcRect l="68204" t="3793" r="1629" b="52586"/>
          <a:stretch>
            <a:fillRect/>
          </a:stretch>
        </p:blipFill>
        <p:spPr>
          <a:xfrm rot="21176388">
            <a:off x="540589" y="1327415"/>
            <a:ext cx="1331968" cy="1331968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1" name="Рисунок 10" descr="aeca91a1efc2468d8271.jpg"/>
          <p:cNvPicPr>
            <a:picLocks noChangeAspect="1"/>
          </p:cNvPicPr>
          <p:nvPr/>
        </p:nvPicPr>
        <p:blipFill>
          <a:blip r:embed="rId4" cstate="print"/>
          <a:srcRect l="65507" t="50534" r="4547"/>
          <a:stretch>
            <a:fillRect/>
          </a:stretch>
        </p:blipFill>
        <p:spPr>
          <a:xfrm rot="20561739" flipH="1">
            <a:off x="711419" y="4414771"/>
            <a:ext cx="1619671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4" name="Рисунок 13" descr="Page_00008.jpg"/>
          <p:cNvPicPr>
            <a:picLocks noChangeAspect="1"/>
          </p:cNvPicPr>
          <p:nvPr/>
        </p:nvPicPr>
        <p:blipFill>
          <a:blip r:embed="rId5" cstate="print"/>
          <a:srcRect l="4803" t="34606" r="51032" b="34944"/>
          <a:stretch>
            <a:fillRect/>
          </a:stretch>
        </p:blipFill>
        <p:spPr>
          <a:xfrm rot="6238724">
            <a:off x="6911852" y="3849454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2" name="Рисунок 11" descr="aeca91a1efc2468d8271.jpg">
            <a:extLst>
              <a:ext uri="{FF2B5EF4-FFF2-40B4-BE49-F238E27FC236}">
                <a16:creationId xmlns:a16="http://schemas.microsoft.com/office/drawing/2014/main" id="{194A4266-7352-4825-83FD-3FD082FCBAB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33689" t="50534" r="36365"/>
          <a:stretch>
            <a:fillRect/>
          </a:stretch>
        </p:blipFill>
        <p:spPr>
          <a:xfrm rot="1281686">
            <a:off x="7177546" y="1143452"/>
            <a:ext cx="1584176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015245" y="1953236"/>
            <a:ext cx="69543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ln w="3810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  <a:latin typeface="Segoe Script" panose="030B0504020000000003" pitchFamily="66" charset="0"/>
              </a:rPr>
              <a:t>«Найди предметы»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CC7764-26FA-4314-933D-D522F6DF101C}"/>
              </a:ext>
            </a:extLst>
          </p:cNvPr>
          <p:cNvSpPr txBox="1"/>
          <p:nvPr/>
        </p:nvSpPr>
        <p:spPr>
          <a:xfrm>
            <a:off x="1457157" y="330013"/>
            <a:ext cx="62646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n w="19050">
                  <a:solidFill>
                    <a:srgbClr val="EBBE31"/>
                  </a:solidFill>
                </a:ln>
                <a:solidFill>
                  <a:srgbClr val="BF207A"/>
                </a:solidFill>
                <a:latin typeface="Segoe Script" panose="030B0504020000000003" pitchFamily="66" charset="0"/>
              </a:rPr>
              <a:t>Интерактивная игра на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с вырезом 1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qfzoPP7FX6Ewu3Zo8mSAM6vjCAZ5s37yDHGCpz9ibgf2DYmyf9_RTlP9dva3rRR5PgWTgh5e.jpg"/>
          <p:cNvPicPr>
            <a:picLocks noChangeAspect="1"/>
          </p:cNvPicPr>
          <p:nvPr/>
        </p:nvPicPr>
        <p:blipFill>
          <a:blip r:embed="rId2" cstate="print"/>
          <a:srcRect l="34311" t="51547" r="35854"/>
          <a:stretch>
            <a:fillRect/>
          </a:stretch>
        </p:blipFill>
        <p:spPr>
          <a:xfrm rot="331172">
            <a:off x="7273631" y="3453436"/>
            <a:ext cx="1547992" cy="1547992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5" name="Рисунок 4" descr="65b9e9b962121201d046990eeff494f1.jpg"/>
          <p:cNvPicPr>
            <a:picLocks noChangeAspect="1"/>
          </p:cNvPicPr>
          <p:nvPr/>
        </p:nvPicPr>
        <p:blipFill>
          <a:blip r:embed="rId3" cstate="print"/>
          <a:srcRect l="35670" t="50457" r="33755" b="3892"/>
          <a:stretch>
            <a:fillRect/>
          </a:stretch>
        </p:blipFill>
        <p:spPr>
          <a:xfrm>
            <a:off x="3704684" y="4653136"/>
            <a:ext cx="1803420" cy="1764016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6" name="Рисунок 5" descr="ef918b9f1faaccc117008d75301e1ce2.jpg"/>
          <p:cNvPicPr>
            <a:picLocks noChangeAspect="1"/>
          </p:cNvPicPr>
          <p:nvPr/>
        </p:nvPicPr>
        <p:blipFill>
          <a:blip r:embed="rId4" cstate="print"/>
          <a:srcRect l="67675" t="52173" r="2248" b="4649"/>
          <a:stretch>
            <a:fillRect/>
          </a:stretch>
        </p:blipFill>
        <p:spPr>
          <a:xfrm rot="21045206">
            <a:off x="357441" y="3318898"/>
            <a:ext cx="1434380" cy="143438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5E0036-70A4-41BE-838B-608767B7A4F5}"/>
              </a:ext>
            </a:extLst>
          </p:cNvPr>
          <p:cNvSpPr txBox="1"/>
          <p:nvPr/>
        </p:nvSpPr>
        <p:spPr>
          <a:xfrm>
            <a:off x="0" y="440848"/>
            <a:ext cx="90724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n w="19050">
                  <a:solidFill>
                    <a:srgbClr val="EBBE31"/>
                  </a:solidFill>
                </a:ln>
                <a:solidFill>
                  <a:srgbClr val="7030A0"/>
                </a:solidFill>
                <a:latin typeface="Segoe Script" panose="030B0504020000000003" pitchFamily="66" charset="0"/>
              </a:rPr>
              <a:t>Дорогой друг!</a:t>
            </a:r>
          </a:p>
          <a:p>
            <a:pPr algn="ctr"/>
            <a:r>
              <a:rPr lang="ru-RU" sz="4400" b="1" dirty="0">
                <a:ln w="19050">
                  <a:solidFill>
                    <a:srgbClr val="EBBE31"/>
                  </a:solidFill>
                </a:ln>
                <a:solidFill>
                  <a:srgbClr val="7030A0"/>
                </a:solidFill>
                <a:latin typeface="Segoe Script" panose="030B0504020000000003" pitchFamily="66" charset="0"/>
              </a:rPr>
              <a:t>Запомни за отведённое время 6 предметов, </a:t>
            </a:r>
          </a:p>
          <a:p>
            <a:pPr algn="ctr"/>
            <a:r>
              <a:rPr lang="ru-RU" sz="4400" b="1" dirty="0">
                <a:ln w="19050">
                  <a:solidFill>
                    <a:srgbClr val="EBBE31"/>
                  </a:solidFill>
                </a:ln>
                <a:solidFill>
                  <a:srgbClr val="7030A0"/>
                </a:solidFill>
                <a:latin typeface="Segoe Script" panose="030B0504020000000003" pitchFamily="66" charset="0"/>
              </a:rPr>
              <a:t>а затем найди их, </a:t>
            </a:r>
          </a:p>
          <a:p>
            <a:pPr algn="ctr"/>
            <a:r>
              <a:rPr lang="ru-RU" sz="4400" b="1" dirty="0">
                <a:ln w="19050">
                  <a:solidFill>
                    <a:srgbClr val="EBBE31"/>
                  </a:solidFill>
                </a:ln>
                <a:solidFill>
                  <a:srgbClr val="7030A0"/>
                </a:solidFill>
                <a:latin typeface="Segoe Script" panose="030B0504020000000003" pitchFamily="66" charset="0"/>
              </a:rPr>
              <a:t>кликая мышкой </a:t>
            </a:r>
          </a:p>
          <a:p>
            <a:pPr algn="ctr"/>
            <a:r>
              <a:rPr lang="ru-RU" sz="4400" b="1" dirty="0">
                <a:ln w="19050">
                  <a:solidFill>
                    <a:srgbClr val="EBBE31"/>
                  </a:solidFill>
                </a:ln>
                <a:solidFill>
                  <a:srgbClr val="7030A0"/>
                </a:solidFill>
                <a:latin typeface="Segoe Script" panose="030B0504020000000003" pitchFamily="66" charset="0"/>
              </a:rPr>
              <a:t>по картинкам. </a:t>
            </a:r>
          </a:p>
          <a:p>
            <a:pPr algn="ctr"/>
            <a:endParaRPr lang="ru-RU" sz="4400" b="1" dirty="0">
              <a:ln w="19050">
                <a:solidFill>
                  <a:srgbClr val="EBBE31"/>
                </a:solidFill>
              </a:ln>
              <a:solidFill>
                <a:srgbClr val="BF207A"/>
              </a:solidFill>
              <a:latin typeface="Segoe Script" panose="030B0504020000000003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04432a69c09b7f0c68410b0ce9674ec1.jpg"/>
          <p:cNvPicPr>
            <a:picLocks noChangeAspect="1"/>
          </p:cNvPicPr>
          <p:nvPr/>
        </p:nvPicPr>
        <p:blipFill>
          <a:blip r:embed="rId3" cstate="print"/>
          <a:srcRect l="34762" t="2778" r="34339" b="52778"/>
          <a:stretch>
            <a:fillRect/>
          </a:stretch>
        </p:blipFill>
        <p:spPr>
          <a:xfrm>
            <a:off x="-1728520" y="332656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9" name="Рисунок 8" descr="aeca91a1efc2468d82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728520" y="4077072"/>
            <a:ext cx="15837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2" name="Рисунок 11" descr="04432a69c09b7f0c68410b0ce9674ec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728520" y="2204864"/>
            <a:ext cx="1588586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sp>
        <p:nvSpPr>
          <p:cNvPr id="17" name="Скругленный прямоугольник 16"/>
          <p:cNvSpPr/>
          <p:nvPr/>
        </p:nvSpPr>
        <p:spPr>
          <a:xfrm>
            <a:off x="3995936" y="6093296"/>
            <a:ext cx="1138060" cy="504056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Пуск</a:t>
            </a:r>
          </a:p>
        </p:txBody>
      </p:sp>
      <p:sp>
        <p:nvSpPr>
          <p:cNvPr id="34" name="Стрелка вправо с вырезом 33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04432a69c09b7f0c68410b0ce9674ec1.jpg"/>
          <p:cNvPicPr>
            <a:picLocks noChangeAspect="1"/>
          </p:cNvPicPr>
          <p:nvPr/>
        </p:nvPicPr>
        <p:blipFill>
          <a:blip r:embed="rId3" cstate="print"/>
          <a:srcRect l="67959" t="2272" r="2017" b="52273"/>
          <a:stretch>
            <a:fillRect/>
          </a:stretch>
        </p:blipFill>
        <p:spPr>
          <a:xfrm>
            <a:off x="-1764704" y="2204864"/>
            <a:ext cx="1656369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3" name="Рисунок 12" descr="aeca91a1efc2468d8271.jpg"/>
          <p:cNvPicPr>
            <a:picLocks noChangeAspect="1"/>
          </p:cNvPicPr>
          <p:nvPr/>
        </p:nvPicPr>
        <p:blipFill>
          <a:blip r:embed="rId6" cstate="print"/>
          <a:srcRect l="65507" t="2808" r="4547" b="52274"/>
          <a:stretch>
            <a:fillRect/>
          </a:stretch>
        </p:blipFill>
        <p:spPr>
          <a:xfrm flipH="1">
            <a:off x="-1728520" y="126876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1" name="Рисунок 10" descr="04432a69c09b7f0c68410b0ce9674ec1.jpg"/>
          <p:cNvPicPr>
            <a:picLocks noChangeAspect="1"/>
          </p:cNvPicPr>
          <p:nvPr/>
        </p:nvPicPr>
        <p:blipFill>
          <a:blip r:embed="rId3" cstate="print"/>
          <a:srcRect l="67828" t="51219" r="1649" b="4878"/>
          <a:stretch>
            <a:fillRect/>
          </a:stretch>
        </p:blipFill>
        <p:spPr>
          <a:xfrm>
            <a:off x="-1728520" y="3212976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82054E-6 L 1.26997 -0.007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00" y="-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1175E-6 L 1.27152 0.0078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00" y="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8.88067E-7 L 1.27187 -0.00254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31175E-6 L 1.27187 0.00786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00" y="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04533E-6 L 1.26181 -0.00254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00" y="-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45236E-6 L 1.26181 -0.00254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 descr="04432a69c09b7f0c68410b0ce9674ec1.jpg"/>
          <p:cNvPicPr>
            <a:picLocks noChangeAspect="1"/>
          </p:cNvPicPr>
          <p:nvPr/>
        </p:nvPicPr>
        <p:blipFill>
          <a:blip r:embed="rId4" cstate="print"/>
          <a:srcRect l="1545" t="4445" r="67556" b="51112"/>
          <a:stretch>
            <a:fillRect/>
          </a:stretch>
        </p:blipFill>
        <p:spPr>
          <a:xfrm>
            <a:off x="683572" y="54868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46" name="Рисунок 45" descr="04432a69c09b7f0c68410b0ce9674ec1.jpg"/>
          <p:cNvPicPr>
            <a:picLocks noChangeAspect="1"/>
          </p:cNvPicPr>
          <p:nvPr/>
        </p:nvPicPr>
        <p:blipFill>
          <a:blip r:embed="rId4" cstate="print"/>
          <a:srcRect l="34762" t="2778" r="34339" b="52778"/>
          <a:stretch>
            <a:fillRect/>
          </a:stretch>
        </p:blipFill>
        <p:spPr>
          <a:xfrm>
            <a:off x="2664296" y="54868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8" name="Рисунок 27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77784" y="5984"/>
            <a:ext cx="695707" cy="764704"/>
          </a:xfrm>
          <a:prstGeom prst="rect">
            <a:avLst/>
          </a:prstGeom>
        </p:spPr>
      </p:pic>
      <p:pic>
        <p:nvPicPr>
          <p:cNvPr id="47" name="Рисунок 46" descr="04432a69c09b7f0c68410b0ce9674ec1.jpg"/>
          <p:cNvPicPr>
            <a:picLocks noChangeAspect="1"/>
          </p:cNvPicPr>
          <p:nvPr/>
        </p:nvPicPr>
        <p:blipFill>
          <a:blip r:embed="rId4" cstate="print"/>
          <a:srcRect l="67959" t="2272" r="2017" b="52273"/>
          <a:stretch>
            <a:fillRect/>
          </a:stretch>
        </p:blipFill>
        <p:spPr>
          <a:xfrm>
            <a:off x="4716016" y="548680"/>
            <a:ext cx="1656184" cy="1619821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2" name="Рисунок 31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24365" y="0"/>
            <a:ext cx="695707" cy="764704"/>
          </a:xfrm>
          <a:prstGeom prst="rect">
            <a:avLst/>
          </a:prstGeom>
        </p:spPr>
      </p:pic>
      <p:pic>
        <p:nvPicPr>
          <p:cNvPr id="48" name="Рисунок 47" descr="aeca91a1efc2468d8271.jpg"/>
          <p:cNvPicPr>
            <a:picLocks noChangeAspect="1"/>
          </p:cNvPicPr>
          <p:nvPr/>
        </p:nvPicPr>
        <p:blipFill>
          <a:blip r:embed="rId6" cstate="print"/>
          <a:srcRect l="65507" t="50534" r="4547"/>
          <a:stretch>
            <a:fillRect/>
          </a:stretch>
        </p:blipFill>
        <p:spPr>
          <a:xfrm flipH="1">
            <a:off x="6732240" y="548680"/>
            <a:ext cx="1619672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49" name="Рисунок 48" descr="aeca91a1efc2468d8271.jpg"/>
          <p:cNvPicPr>
            <a:picLocks noChangeAspect="1"/>
          </p:cNvPicPr>
          <p:nvPr/>
        </p:nvPicPr>
        <p:blipFill>
          <a:blip r:embed="rId6" cstate="print"/>
          <a:srcRect l="1871" t="50534" r="70055" b="1740"/>
          <a:stretch>
            <a:fillRect/>
          </a:stretch>
        </p:blipFill>
        <p:spPr>
          <a:xfrm flipH="1">
            <a:off x="683572" y="2636912"/>
            <a:ext cx="1584176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7" name="Рисунок 26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1917" y="2160240"/>
            <a:ext cx="695707" cy="764704"/>
          </a:xfrm>
          <a:prstGeom prst="rect">
            <a:avLst/>
          </a:prstGeom>
        </p:spPr>
      </p:pic>
      <p:pic>
        <p:nvPicPr>
          <p:cNvPr id="50" name="Рисунок 49" descr="aeca91a1efc2468d8271.jpg"/>
          <p:cNvPicPr>
            <a:picLocks noChangeAspect="1"/>
          </p:cNvPicPr>
          <p:nvPr/>
        </p:nvPicPr>
        <p:blipFill>
          <a:blip r:embed="rId6" cstate="print"/>
          <a:srcRect l="33689" t="50534" r="36365"/>
          <a:stretch>
            <a:fillRect/>
          </a:stretch>
        </p:blipFill>
        <p:spPr>
          <a:xfrm>
            <a:off x="2664296" y="2636912"/>
            <a:ext cx="1584176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51" name="Рисунок 50" descr="aeca91a1efc2468d8271.jpg"/>
          <p:cNvPicPr>
            <a:picLocks noChangeAspect="1"/>
          </p:cNvPicPr>
          <p:nvPr/>
        </p:nvPicPr>
        <p:blipFill>
          <a:blip r:embed="rId6" cstate="print"/>
          <a:srcRect l="1872" r="70729" b="52274"/>
          <a:stretch>
            <a:fillRect/>
          </a:stretch>
        </p:blipFill>
        <p:spPr>
          <a:xfrm flipH="1">
            <a:off x="4644008" y="2636912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52" name="Рисунок 51" descr="aeca91a1efc2468d8271.jpg"/>
          <p:cNvPicPr>
            <a:picLocks noChangeAspect="1"/>
          </p:cNvPicPr>
          <p:nvPr/>
        </p:nvPicPr>
        <p:blipFill>
          <a:blip r:embed="rId6" cstate="print"/>
          <a:srcRect l="65507" t="2808" r="4547" b="52274"/>
          <a:stretch>
            <a:fillRect/>
          </a:stretch>
        </p:blipFill>
        <p:spPr>
          <a:xfrm flipH="1">
            <a:off x="6732240" y="2636912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9" name="Рисунок 28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16216" y="2160240"/>
            <a:ext cx="695707" cy="764704"/>
          </a:xfrm>
          <a:prstGeom prst="rect">
            <a:avLst/>
          </a:prstGeom>
        </p:spPr>
      </p:pic>
      <p:pic>
        <p:nvPicPr>
          <p:cNvPr id="53" name="Рисунок 52" descr="04432a69c09b7f0c68410b0ce9674ec1.jpg"/>
          <p:cNvPicPr>
            <a:picLocks noChangeAspect="1"/>
          </p:cNvPicPr>
          <p:nvPr/>
        </p:nvPicPr>
        <p:blipFill>
          <a:blip r:embed="rId4" cstate="print"/>
          <a:srcRect l="35154" t="50565" r="34540" b="4101"/>
          <a:stretch>
            <a:fillRect/>
          </a:stretch>
        </p:blipFill>
        <p:spPr>
          <a:xfrm>
            <a:off x="683572" y="4833336"/>
            <a:ext cx="1656180" cy="1692008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54" name="Рисунок 53" descr="04432a69c09b7f0c68410b0ce9674ec1.jpg"/>
          <p:cNvPicPr>
            <a:picLocks noChangeAspect="1"/>
          </p:cNvPicPr>
          <p:nvPr/>
        </p:nvPicPr>
        <p:blipFill>
          <a:blip r:embed="rId4" cstate="print"/>
          <a:srcRect l="2897" t="50000" r="67903" b="4166"/>
          <a:stretch>
            <a:fillRect/>
          </a:stretch>
        </p:blipFill>
        <p:spPr>
          <a:xfrm>
            <a:off x="2699792" y="4833336"/>
            <a:ext cx="1656184" cy="1692008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1" name="Рисунок 30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8141" y="4320480"/>
            <a:ext cx="695707" cy="764704"/>
          </a:xfrm>
          <a:prstGeom prst="rect">
            <a:avLst/>
          </a:prstGeom>
        </p:spPr>
      </p:pic>
      <p:pic>
        <p:nvPicPr>
          <p:cNvPr id="55" name="Рисунок 54" descr="04432a69c09b7f0c68410b0ce9674ec1.jpg"/>
          <p:cNvPicPr>
            <a:picLocks noChangeAspect="1"/>
          </p:cNvPicPr>
          <p:nvPr/>
        </p:nvPicPr>
        <p:blipFill>
          <a:blip r:embed="rId4" cstate="print"/>
          <a:srcRect l="67828" t="51219" r="1649" b="4878"/>
          <a:stretch>
            <a:fillRect/>
          </a:stretch>
        </p:blipFill>
        <p:spPr>
          <a:xfrm>
            <a:off x="4679504" y="486916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0" name="Рисунок 29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4008" y="4392488"/>
            <a:ext cx="695707" cy="764704"/>
          </a:xfrm>
          <a:prstGeom prst="rect">
            <a:avLst/>
          </a:prstGeom>
        </p:spPr>
      </p:pic>
      <p:pic>
        <p:nvPicPr>
          <p:cNvPr id="56" name="Рисунок 55" descr="aeca91a1efc2468d8271.jpg"/>
          <p:cNvPicPr>
            <a:picLocks noChangeAspect="1"/>
          </p:cNvPicPr>
          <p:nvPr/>
        </p:nvPicPr>
        <p:blipFill>
          <a:blip r:embed="rId6" cstate="print"/>
          <a:srcRect l="35561" t="2807" r="36365" b="52274"/>
          <a:stretch>
            <a:fillRect/>
          </a:stretch>
        </p:blipFill>
        <p:spPr>
          <a:xfrm>
            <a:off x="6732240" y="486916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sp>
        <p:nvSpPr>
          <p:cNvPr id="57" name="Стрелка вправо с вырезом 56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1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0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5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6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с вырезом 1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65b9e9b962121201d046990eeff494f1.jpg"/>
          <p:cNvPicPr>
            <a:picLocks noChangeAspect="1"/>
          </p:cNvPicPr>
          <p:nvPr/>
        </p:nvPicPr>
        <p:blipFill>
          <a:blip r:embed="rId3" cstate="print"/>
          <a:srcRect l="1699" t="2403" r="67727" b="51946"/>
          <a:stretch>
            <a:fillRect/>
          </a:stretch>
        </p:blipFill>
        <p:spPr>
          <a:xfrm>
            <a:off x="1619672" y="4365104"/>
            <a:ext cx="1656183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5" name="Рисунок 4" descr="65b9e9b962121201d046990eeff494f1.jpg"/>
          <p:cNvPicPr>
            <a:picLocks noChangeAspect="1"/>
          </p:cNvPicPr>
          <p:nvPr/>
        </p:nvPicPr>
        <p:blipFill>
          <a:blip r:embed="rId3" cstate="print"/>
          <a:srcRect l="67943" t="2403" r="1483" b="51946"/>
          <a:stretch>
            <a:fillRect/>
          </a:stretch>
        </p:blipFill>
        <p:spPr>
          <a:xfrm>
            <a:off x="6012160" y="260648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6" name="Рисунок 5" descr="aeca91a1efc2468d8271.jpg"/>
          <p:cNvPicPr>
            <a:picLocks noChangeAspect="1"/>
          </p:cNvPicPr>
          <p:nvPr/>
        </p:nvPicPr>
        <p:blipFill>
          <a:blip r:embed="rId4" cstate="print"/>
          <a:srcRect l="35240" t="52860" r="35928"/>
          <a:stretch>
            <a:fillRect/>
          </a:stretch>
        </p:blipFill>
        <p:spPr>
          <a:xfrm>
            <a:off x="323528" y="2276872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7" name="Рисунок 6" descr="65b9e9b962121201d046990eeff494f1.jpg"/>
          <p:cNvPicPr>
            <a:picLocks noChangeAspect="1"/>
          </p:cNvPicPr>
          <p:nvPr/>
        </p:nvPicPr>
        <p:blipFill>
          <a:blip r:embed="rId3" cstate="print"/>
          <a:srcRect l="67943" t="50457" r="3181" b="3892"/>
          <a:stretch>
            <a:fillRect/>
          </a:stretch>
        </p:blipFill>
        <p:spPr>
          <a:xfrm>
            <a:off x="6876256" y="3356992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8" name="Рисунок 7" descr="aeca91a1efc2468d8271.jpg"/>
          <p:cNvPicPr>
            <a:picLocks noChangeAspect="1"/>
          </p:cNvPicPr>
          <p:nvPr/>
        </p:nvPicPr>
        <p:blipFill>
          <a:blip r:embed="rId4" cstate="print"/>
          <a:srcRect l="1602" t="50457" r="69566"/>
          <a:stretch>
            <a:fillRect/>
          </a:stretch>
        </p:blipFill>
        <p:spPr>
          <a:xfrm>
            <a:off x="4355976" y="270892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9" name="Рисунок 8" descr="aeca91a1efc2468d8271.jpg"/>
          <p:cNvPicPr>
            <a:picLocks noChangeAspect="1"/>
          </p:cNvPicPr>
          <p:nvPr/>
        </p:nvPicPr>
        <p:blipFill>
          <a:blip r:embed="rId4" cstate="print"/>
          <a:srcRect l="65674" t="52860" r="3892"/>
          <a:stretch>
            <a:fillRect/>
          </a:stretch>
        </p:blipFill>
        <p:spPr>
          <a:xfrm>
            <a:off x="2411760" y="764704"/>
            <a:ext cx="1656186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3995936" y="6093296"/>
            <a:ext cx="1138060" cy="504056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трелка вправо с вырезом 15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aeca91a1efc2468d8271.jpg"/>
          <p:cNvPicPr>
            <a:picLocks noChangeAspect="1"/>
          </p:cNvPicPr>
          <p:nvPr/>
        </p:nvPicPr>
        <p:blipFill>
          <a:blip r:embed="rId4" cstate="print"/>
          <a:srcRect l="1602" t="2403" r="69566" b="51946"/>
          <a:stretch>
            <a:fillRect/>
          </a:stretch>
        </p:blipFill>
        <p:spPr>
          <a:xfrm flipH="1">
            <a:off x="683568" y="548680"/>
            <a:ext cx="1656187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3" name="Рисунок 22" descr="aeca91a1efc2468d8271.jpg"/>
          <p:cNvPicPr>
            <a:picLocks noChangeAspect="1"/>
          </p:cNvPicPr>
          <p:nvPr/>
        </p:nvPicPr>
        <p:blipFill>
          <a:blip r:embed="rId4" cstate="print"/>
          <a:srcRect l="67276" t="2402" r="3892" b="49543"/>
          <a:stretch>
            <a:fillRect/>
          </a:stretch>
        </p:blipFill>
        <p:spPr>
          <a:xfrm flipH="1">
            <a:off x="2699792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4" name="Рисунок 23" descr="aeca91a1efc2468d8271.jpg"/>
          <p:cNvPicPr>
            <a:picLocks noChangeAspect="1"/>
          </p:cNvPicPr>
          <p:nvPr/>
        </p:nvPicPr>
        <p:blipFill>
          <a:blip r:embed="rId4" cstate="print"/>
          <a:srcRect l="65674" t="52860" r="3892"/>
          <a:stretch>
            <a:fillRect/>
          </a:stretch>
        </p:blipFill>
        <p:spPr>
          <a:xfrm>
            <a:off x="4716014" y="548680"/>
            <a:ext cx="1656186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5" name="Рисунок 24" descr="65b9e9b962121201d046990eeff494f1.jpg"/>
          <p:cNvPicPr>
            <a:picLocks noChangeAspect="1"/>
          </p:cNvPicPr>
          <p:nvPr/>
        </p:nvPicPr>
        <p:blipFill>
          <a:blip r:embed="rId5" cstate="print"/>
          <a:srcRect l="67943" t="50457" r="3181" b="3892"/>
          <a:stretch>
            <a:fillRect/>
          </a:stretch>
        </p:blipFill>
        <p:spPr>
          <a:xfrm>
            <a:off x="6732240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6" name="Рисунок 25" descr="65b9e9b962121201d046990eeff494f1.jpg"/>
          <p:cNvPicPr>
            <a:picLocks noChangeAspect="1"/>
          </p:cNvPicPr>
          <p:nvPr/>
        </p:nvPicPr>
        <p:blipFill>
          <a:blip r:embed="rId5" cstate="print"/>
          <a:srcRect l="1699" t="2403" r="67727" b="51946"/>
          <a:stretch>
            <a:fillRect/>
          </a:stretch>
        </p:blipFill>
        <p:spPr>
          <a:xfrm>
            <a:off x="683568" y="2708920"/>
            <a:ext cx="1656183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8" name="Рисунок 27" descr="65b9e9b962121201d046990eeff494f1.jpg"/>
          <p:cNvPicPr>
            <a:picLocks noChangeAspect="1"/>
          </p:cNvPicPr>
          <p:nvPr/>
        </p:nvPicPr>
        <p:blipFill>
          <a:blip r:embed="rId5" cstate="print"/>
          <a:srcRect l="35670" t="2403" r="33755" b="49543"/>
          <a:stretch>
            <a:fillRect/>
          </a:stretch>
        </p:blipFill>
        <p:spPr>
          <a:xfrm>
            <a:off x="2699792" y="270892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9" name="Рисунок 28" descr="65b9e9b962121201d046990eeff494f1.jpg"/>
          <p:cNvPicPr>
            <a:picLocks noChangeAspect="1"/>
          </p:cNvPicPr>
          <p:nvPr/>
        </p:nvPicPr>
        <p:blipFill>
          <a:blip r:embed="rId5" cstate="print"/>
          <a:srcRect l="35670" t="50457" r="33755" b="3892"/>
          <a:stretch>
            <a:fillRect/>
          </a:stretch>
        </p:blipFill>
        <p:spPr>
          <a:xfrm>
            <a:off x="4788024" y="2708920"/>
            <a:ext cx="1656187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0" name="Рисунок 29" descr="aeca91a1efc2468d8271.jpg"/>
          <p:cNvPicPr>
            <a:picLocks noChangeAspect="1"/>
          </p:cNvPicPr>
          <p:nvPr/>
        </p:nvPicPr>
        <p:blipFill>
          <a:blip r:embed="rId4" cstate="print"/>
          <a:srcRect l="34428" t="2403" r="36740" b="51946"/>
          <a:stretch>
            <a:fillRect/>
          </a:stretch>
        </p:blipFill>
        <p:spPr>
          <a:xfrm>
            <a:off x="6732240" y="2708920"/>
            <a:ext cx="1656183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1" name="Рисунок 30" descr="aeca91a1efc2468d8271.jpg"/>
          <p:cNvPicPr>
            <a:picLocks noChangeAspect="1"/>
          </p:cNvPicPr>
          <p:nvPr/>
        </p:nvPicPr>
        <p:blipFill>
          <a:blip r:embed="rId4" cstate="print"/>
          <a:srcRect l="35240" t="52860" r="35928"/>
          <a:stretch>
            <a:fillRect/>
          </a:stretch>
        </p:blipFill>
        <p:spPr>
          <a:xfrm>
            <a:off x="683568" y="486916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2" name="Рисунок 31" descr="65b9e9b962121201d046990eeff494f1.jpg"/>
          <p:cNvPicPr>
            <a:picLocks noChangeAspect="1"/>
          </p:cNvPicPr>
          <p:nvPr/>
        </p:nvPicPr>
        <p:blipFill>
          <a:blip r:embed="rId5" cstate="print"/>
          <a:srcRect l="1699" t="50457" r="67727" b="3892"/>
          <a:stretch>
            <a:fillRect/>
          </a:stretch>
        </p:blipFill>
        <p:spPr>
          <a:xfrm>
            <a:off x="2699792" y="4869160"/>
            <a:ext cx="1656187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3" name="Рисунок 32" descr="65b9e9b962121201d046990eeff494f1.jpg"/>
          <p:cNvPicPr>
            <a:picLocks noChangeAspect="1"/>
          </p:cNvPicPr>
          <p:nvPr/>
        </p:nvPicPr>
        <p:blipFill>
          <a:blip r:embed="rId5" cstate="print"/>
          <a:srcRect l="67943" t="2403" r="1483" b="51946"/>
          <a:stretch>
            <a:fillRect/>
          </a:stretch>
        </p:blipFill>
        <p:spPr>
          <a:xfrm>
            <a:off x="4788024" y="486916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4" name="Рисунок 33" descr="aeca91a1efc2468d8271.jpg"/>
          <p:cNvPicPr>
            <a:picLocks noChangeAspect="1"/>
          </p:cNvPicPr>
          <p:nvPr/>
        </p:nvPicPr>
        <p:blipFill>
          <a:blip r:embed="rId4" cstate="print"/>
          <a:srcRect l="1602" t="50457" r="69566"/>
          <a:stretch>
            <a:fillRect/>
          </a:stretch>
        </p:blipFill>
        <p:spPr>
          <a:xfrm>
            <a:off x="6732240" y="4905344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9" name="Рисунок 18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24365" y="0"/>
            <a:ext cx="695707" cy="764704"/>
          </a:xfrm>
          <a:prstGeom prst="rect">
            <a:avLst/>
          </a:prstGeom>
        </p:spPr>
      </p:pic>
      <p:pic>
        <p:nvPicPr>
          <p:cNvPr id="20" name="Рисунок 19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40589" y="0"/>
            <a:ext cx="695707" cy="764704"/>
          </a:xfrm>
          <a:prstGeom prst="rect">
            <a:avLst/>
          </a:prstGeom>
        </p:spPr>
      </p:pic>
      <p:pic>
        <p:nvPicPr>
          <p:cNvPr id="15" name="Рисунок 14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1917" y="2160240"/>
            <a:ext cx="695707" cy="764704"/>
          </a:xfrm>
          <a:prstGeom prst="rect">
            <a:avLst/>
          </a:prstGeom>
        </p:spPr>
      </p:pic>
      <p:pic>
        <p:nvPicPr>
          <p:cNvPr id="18" name="Рисунок 17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1917" y="4320480"/>
            <a:ext cx="695707" cy="764704"/>
          </a:xfrm>
          <a:prstGeom prst="rect">
            <a:avLst/>
          </a:prstGeom>
        </p:spPr>
      </p:pic>
      <p:pic>
        <p:nvPicPr>
          <p:cNvPr id="17" name="Рисунок 16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8" y="4293096"/>
            <a:ext cx="695707" cy="764704"/>
          </a:xfrm>
          <a:prstGeom prst="rect">
            <a:avLst/>
          </a:prstGeom>
        </p:spPr>
      </p:pic>
      <p:pic>
        <p:nvPicPr>
          <p:cNvPr id="21" name="Рисунок 20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88224" y="4320480"/>
            <a:ext cx="695707" cy="764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1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4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7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6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7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право с вырезом 7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02lab17vm1302590494.jpg"/>
          <p:cNvPicPr>
            <a:picLocks noChangeAspect="1"/>
          </p:cNvPicPr>
          <p:nvPr/>
        </p:nvPicPr>
        <p:blipFill>
          <a:blip r:embed="rId3" cstate="print"/>
          <a:srcRect l="5230" t="49979" r="66874" b="5040"/>
          <a:stretch>
            <a:fillRect/>
          </a:stretch>
        </p:blipFill>
        <p:spPr>
          <a:xfrm>
            <a:off x="-1764704" y="2204864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9" name="Рисунок 8" descr="02lab17vm1302590494.jpg"/>
          <p:cNvPicPr>
            <a:picLocks noChangeAspect="1"/>
          </p:cNvPicPr>
          <p:nvPr/>
        </p:nvPicPr>
        <p:blipFill>
          <a:blip r:embed="rId3" cstate="print"/>
          <a:srcRect l="67995" t="49979" r="2367" b="7539"/>
          <a:stretch>
            <a:fillRect/>
          </a:stretch>
        </p:blipFill>
        <p:spPr>
          <a:xfrm>
            <a:off x="-1728520" y="4005064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3995936" y="6093296"/>
            <a:ext cx="1138060" cy="504056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Пуск</a:t>
            </a:r>
          </a:p>
        </p:txBody>
      </p:sp>
      <p:pic>
        <p:nvPicPr>
          <p:cNvPr id="7" name="Рисунок 6" descr="03lab17vm1302590494.jpg"/>
          <p:cNvPicPr>
            <a:picLocks noChangeAspect="1"/>
          </p:cNvPicPr>
          <p:nvPr/>
        </p:nvPicPr>
        <p:blipFill>
          <a:blip r:embed="rId4" cstate="print"/>
          <a:srcRect l="37128" t="52757" r="34312" b="2927"/>
          <a:stretch>
            <a:fillRect/>
          </a:stretch>
        </p:blipFill>
        <p:spPr>
          <a:xfrm>
            <a:off x="-1764704" y="404664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" name="Рисунок 2" descr="03lab17vm1302590494.jpg"/>
          <p:cNvPicPr>
            <a:picLocks noChangeAspect="1"/>
          </p:cNvPicPr>
          <p:nvPr/>
        </p:nvPicPr>
        <p:blipFill>
          <a:blip r:embed="rId4" cstate="print"/>
          <a:srcRect l="4284" t="50646" r="65728"/>
          <a:stretch>
            <a:fillRect/>
          </a:stretch>
        </p:blipFill>
        <p:spPr>
          <a:xfrm>
            <a:off x="-1764703" y="3429000"/>
            <a:ext cx="1656183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6" name="Рисунок 5" descr="02lab17vm1302590494.jpg"/>
          <p:cNvPicPr>
            <a:picLocks noChangeAspect="1"/>
          </p:cNvPicPr>
          <p:nvPr/>
        </p:nvPicPr>
        <p:blipFill>
          <a:blip r:embed="rId3" cstate="print"/>
          <a:srcRect l="67995" t="2499" r="2367" b="52520"/>
          <a:stretch>
            <a:fillRect/>
          </a:stretch>
        </p:blipFill>
        <p:spPr>
          <a:xfrm>
            <a:off x="-1764704" y="2204864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5" name="Рисунок 4" descr="03lab17vm1302590494.jpg"/>
          <p:cNvPicPr>
            <a:picLocks noChangeAspect="1"/>
          </p:cNvPicPr>
          <p:nvPr/>
        </p:nvPicPr>
        <p:blipFill>
          <a:blip r:embed="rId4" cstate="print"/>
          <a:srcRect l="68544" t="52757" b="2927"/>
          <a:stretch>
            <a:fillRect/>
          </a:stretch>
        </p:blipFill>
        <p:spPr>
          <a:xfrm>
            <a:off x="-1764704" y="944904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9639E-6 L 1.27187 0.00509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00" y="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036E-7 L 1.26389 -0.00254 " pathEditMode="relative" rAng="0" ptsTypes="AA">
                                      <p:cBhvr>
                                        <p:cTn id="8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00" y="-1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85754E-6 L 1.26181 -0.00254 " pathEditMode="relative" rAng="0" ptsTypes="AA">
                                      <p:cBhvr>
                                        <p:cTn id="10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01758E-7 L 1.27187 0.00278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00" y="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72895E-6 L 1.26389 0.00278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00" y="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3247E-6 L 1.27952 0.00277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трелка вправо с вырезом 20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 descr="03lab17vm1302590494.jpg"/>
          <p:cNvPicPr>
            <a:picLocks noChangeAspect="1"/>
          </p:cNvPicPr>
          <p:nvPr/>
        </p:nvPicPr>
        <p:blipFill>
          <a:blip r:embed="rId4" cstate="print"/>
          <a:srcRect l="4284" t="2110" r="65728" b="51464"/>
          <a:stretch>
            <a:fillRect/>
          </a:stretch>
        </p:blipFill>
        <p:spPr>
          <a:xfrm>
            <a:off x="683568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7" name="Рисунок 26" descr="03lab17vm1302590494.jpg"/>
          <p:cNvPicPr>
            <a:picLocks noChangeAspect="1"/>
          </p:cNvPicPr>
          <p:nvPr/>
        </p:nvPicPr>
        <p:blipFill>
          <a:blip r:embed="rId4" cstate="print"/>
          <a:srcRect l="37128" t="2110" r="32884" b="51464"/>
          <a:stretch>
            <a:fillRect/>
          </a:stretch>
        </p:blipFill>
        <p:spPr>
          <a:xfrm>
            <a:off x="2699792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8" name="Рисунок 27" descr="03lab17vm1302590494.jpg"/>
          <p:cNvPicPr>
            <a:picLocks noChangeAspect="1"/>
          </p:cNvPicPr>
          <p:nvPr/>
        </p:nvPicPr>
        <p:blipFill>
          <a:blip r:embed="rId4" cstate="print"/>
          <a:srcRect l="68544" t="2110" r="1468" b="53574"/>
          <a:stretch>
            <a:fillRect/>
          </a:stretch>
        </p:blipFill>
        <p:spPr>
          <a:xfrm>
            <a:off x="4716016" y="54868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9" name="Рисунок 28" descr="02lab17vm1302590494.jpg"/>
          <p:cNvPicPr>
            <a:picLocks noChangeAspect="1"/>
          </p:cNvPicPr>
          <p:nvPr/>
        </p:nvPicPr>
        <p:blipFill>
          <a:blip r:embed="rId5" cstate="print"/>
          <a:srcRect l="67995" t="2499" r="2367" b="52520"/>
          <a:stretch>
            <a:fillRect/>
          </a:stretch>
        </p:blipFill>
        <p:spPr>
          <a:xfrm>
            <a:off x="6732240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3" name="Рисунок 22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40589" y="0"/>
            <a:ext cx="695707" cy="764704"/>
          </a:xfrm>
          <a:prstGeom prst="rect">
            <a:avLst/>
          </a:prstGeom>
        </p:spPr>
      </p:pic>
      <p:pic>
        <p:nvPicPr>
          <p:cNvPr id="30" name="Рисунок 29" descr="03lab17vm1302590494.jpg"/>
          <p:cNvPicPr>
            <a:picLocks noChangeAspect="1"/>
          </p:cNvPicPr>
          <p:nvPr/>
        </p:nvPicPr>
        <p:blipFill>
          <a:blip r:embed="rId4" cstate="print"/>
          <a:srcRect l="4284" t="50646" r="65728"/>
          <a:stretch>
            <a:fillRect/>
          </a:stretch>
        </p:blipFill>
        <p:spPr>
          <a:xfrm>
            <a:off x="683569" y="2708920"/>
            <a:ext cx="1656183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0" name="Рисунок 19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1917" y="2160240"/>
            <a:ext cx="695707" cy="764704"/>
          </a:xfrm>
          <a:prstGeom prst="rect">
            <a:avLst/>
          </a:prstGeom>
        </p:spPr>
      </p:pic>
      <p:pic>
        <p:nvPicPr>
          <p:cNvPr id="31" name="Рисунок 30" descr="03lab17vm1302590494.jpg"/>
          <p:cNvPicPr>
            <a:picLocks noChangeAspect="1"/>
          </p:cNvPicPr>
          <p:nvPr/>
        </p:nvPicPr>
        <p:blipFill>
          <a:blip r:embed="rId4" cstate="print"/>
          <a:srcRect l="37128" t="52757" r="34312" b="2927"/>
          <a:stretch>
            <a:fillRect/>
          </a:stretch>
        </p:blipFill>
        <p:spPr>
          <a:xfrm>
            <a:off x="2627784" y="2673096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2" name="Рисунок 21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83768" y="2232248"/>
            <a:ext cx="695707" cy="764704"/>
          </a:xfrm>
          <a:prstGeom prst="rect">
            <a:avLst/>
          </a:prstGeom>
        </p:spPr>
      </p:pic>
      <p:pic>
        <p:nvPicPr>
          <p:cNvPr id="32" name="Рисунок 31" descr="03lab17vm1302590494.jpg"/>
          <p:cNvPicPr>
            <a:picLocks noChangeAspect="1"/>
          </p:cNvPicPr>
          <p:nvPr/>
        </p:nvPicPr>
        <p:blipFill>
          <a:blip r:embed="rId4" cstate="print"/>
          <a:srcRect l="68544" t="52757" b="2927"/>
          <a:stretch>
            <a:fillRect/>
          </a:stretch>
        </p:blipFill>
        <p:spPr>
          <a:xfrm>
            <a:off x="4716016" y="2673096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4" name="Рисунок 23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2232248"/>
            <a:ext cx="695707" cy="764704"/>
          </a:xfrm>
          <a:prstGeom prst="rect">
            <a:avLst/>
          </a:prstGeom>
        </p:spPr>
      </p:pic>
      <p:pic>
        <p:nvPicPr>
          <p:cNvPr id="35" name="Рисунок 34" descr="02lab17vm1302590494.jpg"/>
          <p:cNvPicPr>
            <a:picLocks noChangeAspect="1"/>
          </p:cNvPicPr>
          <p:nvPr/>
        </p:nvPicPr>
        <p:blipFill>
          <a:blip r:embed="rId5" cstate="print"/>
          <a:srcRect l="4550" t="2174" r="66633" b="52174"/>
          <a:stretch>
            <a:fillRect/>
          </a:stretch>
        </p:blipFill>
        <p:spPr>
          <a:xfrm>
            <a:off x="6732239" y="2673096"/>
            <a:ext cx="1656185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6" name="Рисунок 35" descr="02lab17vm1302590494.jpg"/>
          <p:cNvPicPr>
            <a:picLocks noChangeAspect="1"/>
          </p:cNvPicPr>
          <p:nvPr/>
        </p:nvPicPr>
        <p:blipFill>
          <a:blip r:embed="rId5" cstate="print"/>
          <a:srcRect l="34869" t="49979" r="34831" b="7539"/>
          <a:stretch>
            <a:fillRect/>
          </a:stretch>
        </p:blipFill>
        <p:spPr>
          <a:xfrm>
            <a:off x="611560" y="486916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7" name="Рисунок 36" descr="02lab17vm1302590494.jpg"/>
          <p:cNvPicPr>
            <a:picLocks noChangeAspect="1"/>
          </p:cNvPicPr>
          <p:nvPr/>
        </p:nvPicPr>
        <p:blipFill>
          <a:blip r:embed="rId5" cstate="print"/>
          <a:srcRect l="5230" t="49979" r="66874" b="5040"/>
          <a:stretch>
            <a:fillRect/>
          </a:stretch>
        </p:blipFill>
        <p:spPr>
          <a:xfrm>
            <a:off x="2627784" y="486916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5" name="Рисунок 24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83768" y="4293096"/>
            <a:ext cx="695707" cy="764704"/>
          </a:xfrm>
          <a:prstGeom prst="rect">
            <a:avLst/>
          </a:prstGeom>
        </p:spPr>
      </p:pic>
      <p:pic>
        <p:nvPicPr>
          <p:cNvPr id="38" name="Рисунок 37" descr="02lab17vm1302590494.jpg"/>
          <p:cNvPicPr>
            <a:picLocks noChangeAspect="1"/>
          </p:cNvPicPr>
          <p:nvPr/>
        </p:nvPicPr>
        <p:blipFill>
          <a:blip r:embed="rId5" cstate="print"/>
          <a:srcRect l="67995" t="49979" r="2367" b="7539"/>
          <a:stretch>
            <a:fillRect/>
          </a:stretch>
        </p:blipFill>
        <p:spPr>
          <a:xfrm>
            <a:off x="4788024" y="486916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9" name="Рисунок 18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8" y="4293096"/>
            <a:ext cx="695707" cy="764704"/>
          </a:xfrm>
          <a:prstGeom prst="rect">
            <a:avLst/>
          </a:prstGeom>
        </p:spPr>
      </p:pic>
      <p:pic>
        <p:nvPicPr>
          <p:cNvPr id="39" name="Рисунок 38" descr="02lab17vm1302590494.jpg"/>
          <p:cNvPicPr>
            <a:picLocks noChangeAspect="1"/>
          </p:cNvPicPr>
          <p:nvPr/>
        </p:nvPicPr>
        <p:blipFill>
          <a:blip r:embed="rId5" cstate="print"/>
          <a:srcRect l="38356" t="2499" r="33749" b="52520"/>
          <a:stretch>
            <a:fillRect/>
          </a:stretch>
        </p:blipFill>
        <p:spPr>
          <a:xfrm>
            <a:off x="6732240" y="486916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0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3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8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право с вырезом 7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01lab17vm1302590493.jpg"/>
          <p:cNvPicPr>
            <a:picLocks noChangeAspect="1"/>
          </p:cNvPicPr>
          <p:nvPr/>
        </p:nvPicPr>
        <p:blipFill>
          <a:blip r:embed="rId3" cstate="print"/>
          <a:srcRect l="1620" t="50422" r="67601" b="3740"/>
          <a:stretch>
            <a:fillRect/>
          </a:stretch>
        </p:blipFill>
        <p:spPr>
          <a:xfrm>
            <a:off x="539552" y="620688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4" name="Рисунок 3" descr="01lab17vm1302590493.jpg"/>
          <p:cNvPicPr>
            <a:picLocks noChangeAspect="1"/>
          </p:cNvPicPr>
          <p:nvPr/>
        </p:nvPicPr>
        <p:blipFill>
          <a:blip r:embed="rId3" cstate="print"/>
          <a:srcRect l="34019" t="2292" r="33582" b="51870"/>
          <a:stretch>
            <a:fillRect/>
          </a:stretch>
        </p:blipFill>
        <p:spPr>
          <a:xfrm>
            <a:off x="5652120" y="3501008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5" name="Рисунок 4" descr="01lab17vm1302590493.jpg"/>
          <p:cNvPicPr>
            <a:picLocks noChangeAspect="1"/>
          </p:cNvPicPr>
          <p:nvPr/>
        </p:nvPicPr>
        <p:blipFill>
          <a:blip r:embed="rId3" cstate="print"/>
          <a:srcRect l="69657" t="50422" b="3740"/>
          <a:stretch>
            <a:fillRect/>
          </a:stretch>
        </p:blipFill>
        <p:spPr>
          <a:xfrm>
            <a:off x="4355976" y="1124744"/>
            <a:ext cx="1656186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6" name="Рисунок 5" descr="qfzoPP7FX6Ewu3Zo8mSAM6vjCAZ5s37yDHGCpz9ibgf2DYmyf9_RTlP9dva3rRR5PgWTgh5e.jpg"/>
          <p:cNvPicPr>
            <a:picLocks noChangeAspect="1"/>
          </p:cNvPicPr>
          <p:nvPr/>
        </p:nvPicPr>
        <p:blipFill>
          <a:blip r:embed="rId4" cstate="print"/>
          <a:srcRect l="2984" t="51547" r="67181"/>
          <a:stretch>
            <a:fillRect/>
          </a:stretch>
        </p:blipFill>
        <p:spPr>
          <a:xfrm>
            <a:off x="683568" y="4725144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7" name="Рисунок 6" descr="qfzoPP7FX6Ewu3Zo8mSAM6vjCAZ5s37yDHGCpz9ibgf2DYmyf9_RTlP9dva3rRR5PgWTgh5e.jpg"/>
          <p:cNvPicPr>
            <a:picLocks noChangeAspect="1"/>
          </p:cNvPicPr>
          <p:nvPr/>
        </p:nvPicPr>
        <p:blipFill>
          <a:blip r:embed="rId4" cstate="print"/>
          <a:srcRect l="65638" t="51547" r="4526" b="3630"/>
          <a:stretch>
            <a:fillRect/>
          </a:stretch>
        </p:blipFill>
        <p:spPr>
          <a:xfrm>
            <a:off x="2339752" y="2636912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9" name="Рисунок 8" descr="qfzoPP7FX6Ewu3Zo8mSAM6vjCAZ5s37yDHGCpz9ibgf2DYmyf9_RTlP9dva3rRR5PgWTgh5e.jpg"/>
          <p:cNvPicPr>
            <a:picLocks noChangeAspect="1"/>
          </p:cNvPicPr>
          <p:nvPr/>
        </p:nvPicPr>
        <p:blipFill>
          <a:blip r:embed="rId4" cstate="print"/>
          <a:srcRect l="34311" t="2241" r="34362" b="50695"/>
          <a:stretch>
            <a:fillRect/>
          </a:stretch>
        </p:blipFill>
        <p:spPr>
          <a:xfrm>
            <a:off x="7092280" y="980728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3995936" y="6093296"/>
            <a:ext cx="1138060" cy="504056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трелка вправо с вырезом 15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01lab17vm1302590493.jpg"/>
          <p:cNvPicPr>
            <a:picLocks noChangeAspect="1"/>
          </p:cNvPicPr>
          <p:nvPr/>
        </p:nvPicPr>
        <p:blipFill>
          <a:blip r:embed="rId4" cstate="print"/>
          <a:srcRect l="1620" t="4584" r="67601" b="51870"/>
          <a:stretch>
            <a:fillRect/>
          </a:stretch>
        </p:blipFill>
        <p:spPr>
          <a:xfrm>
            <a:off x="683568" y="54868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3" name="Рисунок 22" descr="01lab17vm1302590493.jpg"/>
          <p:cNvPicPr>
            <a:picLocks noChangeAspect="1"/>
          </p:cNvPicPr>
          <p:nvPr/>
        </p:nvPicPr>
        <p:blipFill>
          <a:blip r:embed="rId4" cstate="print"/>
          <a:srcRect l="34019" t="2292" r="33582" b="51870"/>
          <a:stretch>
            <a:fillRect/>
          </a:stretch>
        </p:blipFill>
        <p:spPr>
          <a:xfrm>
            <a:off x="2699792" y="54868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1" name="Рисунок 20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8141" y="0"/>
            <a:ext cx="695707" cy="764704"/>
          </a:xfrm>
          <a:prstGeom prst="rect">
            <a:avLst/>
          </a:prstGeom>
        </p:spPr>
      </p:pic>
      <p:pic>
        <p:nvPicPr>
          <p:cNvPr id="24" name="Рисунок 23" descr="01lab17vm1302590493.jpg"/>
          <p:cNvPicPr>
            <a:picLocks noChangeAspect="1"/>
          </p:cNvPicPr>
          <p:nvPr/>
        </p:nvPicPr>
        <p:blipFill>
          <a:blip r:embed="rId4" cstate="print"/>
          <a:srcRect l="68037" t="2292" r="1184" b="51870"/>
          <a:stretch>
            <a:fillRect/>
          </a:stretch>
        </p:blipFill>
        <p:spPr>
          <a:xfrm>
            <a:off x="4860032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5" name="Рисунок 24" descr="qfzoPP7FX6Ewu3Zo8mSAM6vjCAZ5s37yDHGCpz9ibgf2DYmyf9_RTlP9dva3rRR5PgWTgh5e.jpg"/>
          <p:cNvPicPr>
            <a:picLocks noChangeAspect="1"/>
          </p:cNvPicPr>
          <p:nvPr/>
        </p:nvPicPr>
        <p:blipFill>
          <a:blip r:embed="rId6" cstate="print"/>
          <a:srcRect l="34311" t="2241" r="34362" b="50695"/>
          <a:stretch>
            <a:fillRect/>
          </a:stretch>
        </p:blipFill>
        <p:spPr>
          <a:xfrm>
            <a:off x="6768424" y="54868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7" name="Рисунок 16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0"/>
            <a:ext cx="695707" cy="764704"/>
          </a:xfrm>
          <a:prstGeom prst="rect">
            <a:avLst/>
          </a:prstGeom>
        </p:spPr>
      </p:pic>
      <p:pic>
        <p:nvPicPr>
          <p:cNvPr id="26" name="Рисунок 25" descr="01lab17vm1302590493.jpg"/>
          <p:cNvPicPr>
            <a:picLocks noChangeAspect="1"/>
          </p:cNvPicPr>
          <p:nvPr/>
        </p:nvPicPr>
        <p:blipFill>
          <a:blip r:embed="rId4" cstate="print"/>
          <a:srcRect l="1620" t="50422" r="67601" b="3740"/>
          <a:stretch>
            <a:fillRect/>
          </a:stretch>
        </p:blipFill>
        <p:spPr>
          <a:xfrm>
            <a:off x="683568" y="270892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7" name="Рисунок 26" descr="01lab17vm1302590493.jpg"/>
          <p:cNvPicPr>
            <a:picLocks noChangeAspect="1"/>
          </p:cNvPicPr>
          <p:nvPr/>
        </p:nvPicPr>
        <p:blipFill>
          <a:blip r:embed="rId4" cstate="print"/>
          <a:srcRect l="35639" t="52714" r="33582" b="3740"/>
          <a:stretch>
            <a:fillRect/>
          </a:stretch>
        </p:blipFill>
        <p:spPr>
          <a:xfrm>
            <a:off x="2735976" y="270892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9" name="Рисунок 28" descr="01lab17vm1302590493.jpg"/>
          <p:cNvPicPr>
            <a:picLocks noChangeAspect="1"/>
          </p:cNvPicPr>
          <p:nvPr/>
        </p:nvPicPr>
        <p:blipFill>
          <a:blip r:embed="rId4" cstate="print"/>
          <a:srcRect l="69657" t="50422" b="3740"/>
          <a:stretch>
            <a:fillRect/>
          </a:stretch>
        </p:blipFill>
        <p:spPr>
          <a:xfrm>
            <a:off x="4860032" y="2708920"/>
            <a:ext cx="1656186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5" name="Рисунок 14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1917" y="2160240"/>
            <a:ext cx="695707" cy="764704"/>
          </a:xfrm>
          <a:prstGeom prst="rect">
            <a:avLst/>
          </a:prstGeom>
        </p:spPr>
      </p:pic>
      <p:pic>
        <p:nvPicPr>
          <p:cNvPr id="20" name="Рисунок 19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68381" y="2160240"/>
            <a:ext cx="695707" cy="764704"/>
          </a:xfrm>
          <a:prstGeom prst="rect">
            <a:avLst/>
          </a:prstGeom>
        </p:spPr>
      </p:pic>
      <p:pic>
        <p:nvPicPr>
          <p:cNvPr id="30" name="Рисунок 29" descr="qfzoPP7FX6Ewu3Zo8mSAM6vjCAZ5s37yDHGCpz9ibgf2DYmyf9_RTlP9dva3rRR5PgWTgh5e.jpg"/>
          <p:cNvPicPr>
            <a:picLocks noChangeAspect="1"/>
          </p:cNvPicPr>
          <p:nvPr/>
        </p:nvPicPr>
        <p:blipFill>
          <a:blip r:embed="rId6" cstate="print"/>
          <a:srcRect l="65638" t="4482" r="4526" b="50695"/>
          <a:stretch>
            <a:fillRect/>
          </a:stretch>
        </p:blipFill>
        <p:spPr>
          <a:xfrm>
            <a:off x="6768424" y="270892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1" name="Рисунок 30" descr="qfzoPP7FX6Ewu3Zo8mSAM6vjCAZ5s37yDHGCpz9ibgf2DYmyf9_RTlP9dva3rRR5PgWTgh5e.jpg"/>
          <p:cNvPicPr>
            <a:picLocks noChangeAspect="1"/>
          </p:cNvPicPr>
          <p:nvPr/>
        </p:nvPicPr>
        <p:blipFill>
          <a:blip r:embed="rId6" cstate="print"/>
          <a:srcRect l="2984" t="2241" r="67181" b="50695"/>
          <a:stretch>
            <a:fillRect/>
          </a:stretch>
        </p:blipFill>
        <p:spPr>
          <a:xfrm>
            <a:off x="683568" y="486916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2" name="Рисунок 31" descr="qfzoPP7FX6Ewu3Zo8mSAM6vjCAZ5s37yDHGCpz9ibgf2DYmyf9_RTlP9dva3rRR5PgWTgh5e.jpg"/>
          <p:cNvPicPr>
            <a:picLocks noChangeAspect="1"/>
          </p:cNvPicPr>
          <p:nvPr/>
        </p:nvPicPr>
        <p:blipFill>
          <a:blip r:embed="rId6" cstate="print"/>
          <a:srcRect l="2984" t="51547" r="67181"/>
          <a:stretch>
            <a:fillRect/>
          </a:stretch>
        </p:blipFill>
        <p:spPr>
          <a:xfrm>
            <a:off x="2699792" y="486916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9" name="Рисунок 18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8141" y="4293096"/>
            <a:ext cx="695707" cy="764704"/>
          </a:xfrm>
          <a:prstGeom prst="rect">
            <a:avLst/>
          </a:prstGeom>
        </p:spPr>
      </p:pic>
      <p:pic>
        <p:nvPicPr>
          <p:cNvPr id="33" name="Рисунок 32" descr="qfzoPP7FX6Ewu3Zo8mSAM6vjCAZ5s37yDHGCpz9ibgf2DYmyf9_RTlP9dva3rRR5PgWTgh5e.jpg"/>
          <p:cNvPicPr>
            <a:picLocks noChangeAspect="1"/>
          </p:cNvPicPr>
          <p:nvPr/>
        </p:nvPicPr>
        <p:blipFill>
          <a:blip r:embed="rId6" cstate="print"/>
          <a:srcRect l="34311" t="51547" r="35854"/>
          <a:stretch>
            <a:fillRect/>
          </a:stretch>
        </p:blipFill>
        <p:spPr>
          <a:xfrm>
            <a:off x="4788024" y="4869160"/>
            <a:ext cx="1656184" cy="1656184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4" name="Рисунок 33" descr="qfzoPP7FX6Ewu3Zo8mSAM6vjCAZ5s37yDHGCpz9ibgf2DYmyf9_RTlP9dva3rRR5PgWTgh5e.jpg"/>
          <p:cNvPicPr>
            <a:picLocks noChangeAspect="1"/>
          </p:cNvPicPr>
          <p:nvPr/>
        </p:nvPicPr>
        <p:blipFill>
          <a:blip r:embed="rId6" cstate="print"/>
          <a:srcRect l="65638" t="51547" r="4526" b="3630"/>
          <a:stretch>
            <a:fillRect/>
          </a:stretch>
        </p:blipFill>
        <p:spPr>
          <a:xfrm>
            <a:off x="6732240" y="486916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8" name="Рисунок 17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40589" y="4293096"/>
            <a:ext cx="695707" cy="764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1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0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3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2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право с вырезом 7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49487852c5b579ae1f0dde85969d2ca6.png"/>
          <p:cNvPicPr>
            <a:picLocks noChangeAspect="1"/>
          </p:cNvPicPr>
          <p:nvPr/>
        </p:nvPicPr>
        <p:blipFill>
          <a:blip r:embed="rId4" cstate="print"/>
          <a:srcRect l="2194" t="1948" r="67741" b="51118"/>
          <a:stretch>
            <a:fillRect/>
          </a:stretch>
        </p:blipFill>
        <p:spPr>
          <a:xfrm>
            <a:off x="-1764704" y="260648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7" name="Рисунок 6" descr="Page_00008.jpg"/>
          <p:cNvPicPr>
            <a:picLocks noChangeAspect="1"/>
          </p:cNvPicPr>
          <p:nvPr/>
        </p:nvPicPr>
        <p:blipFill>
          <a:blip r:embed="rId5" cstate="print"/>
          <a:srcRect l="51780" t="66667" r="2533" b="3934"/>
          <a:stretch>
            <a:fillRect/>
          </a:stretch>
        </p:blipFill>
        <p:spPr>
          <a:xfrm rot="5400000">
            <a:off x="-1746612" y="4167172"/>
            <a:ext cx="1656183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9" name="Рисунок 8" descr="Page_00008.jpg"/>
          <p:cNvPicPr>
            <a:picLocks noChangeAspect="1"/>
          </p:cNvPicPr>
          <p:nvPr/>
        </p:nvPicPr>
        <p:blipFill>
          <a:blip r:embed="rId5" cstate="print"/>
          <a:srcRect l="4626" t="66228" r="49686" b="3819"/>
          <a:stretch>
            <a:fillRect/>
          </a:stretch>
        </p:blipFill>
        <p:spPr>
          <a:xfrm rot="5400000">
            <a:off x="-1710787" y="2222956"/>
            <a:ext cx="1656183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0" name="Рисунок 9" descr="49487852c5b579ae1f0dde85969d2ca6.png"/>
          <p:cNvPicPr>
            <a:picLocks noChangeAspect="1"/>
          </p:cNvPicPr>
          <p:nvPr/>
        </p:nvPicPr>
        <p:blipFill>
          <a:blip r:embed="rId4" cstate="print"/>
          <a:srcRect l="33823" t="52566" r="36111" b="2377"/>
          <a:stretch>
            <a:fillRect/>
          </a:stretch>
        </p:blipFill>
        <p:spPr>
          <a:xfrm>
            <a:off x="9216696" y="4185264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3995936" y="6093296"/>
            <a:ext cx="1138060" cy="504056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Пуск</a:t>
            </a:r>
          </a:p>
        </p:txBody>
      </p:sp>
      <p:pic>
        <p:nvPicPr>
          <p:cNvPr id="6" name="Рисунок 5" descr="Page_00008.jpg"/>
          <p:cNvPicPr>
            <a:picLocks noChangeAspect="1"/>
          </p:cNvPicPr>
          <p:nvPr/>
        </p:nvPicPr>
        <p:blipFill>
          <a:blip r:embed="rId5" cstate="print"/>
          <a:srcRect l="51845" t="3401" r="2467" b="66149"/>
          <a:stretch>
            <a:fillRect/>
          </a:stretch>
        </p:blipFill>
        <p:spPr>
          <a:xfrm rot="5400000">
            <a:off x="9234606" y="242737"/>
            <a:ext cx="1584179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5" name="Рисунок 4" descr="Page_00008.jpg"/>
          <p:cNvPicPr>
            <a:picLocks noChangeAspect="1"/>
          </p:cNvPicPr>
          <p:nvPr/>
        </p:nvPicPr>
        <p:blipFill>
          <a:blip r:embed="rId5" cstate="print"/>
          <a:srcRect l="3458" t="4034" r="50854" b="66566"/>
          <a:stretch>
            <a:fillRect/>
          </a:stretch>
        </p:blipFill>
        <p:spPr>
          <a:xfrm rot="5400000">
            <a:off x="9162418" y="2222958"/>
            <a:ext cx="1656188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6.29047E-7 L 0.39966 -0.0050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19056E-6 L 0.40556 -0.00254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" y="-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12673E-6 L 0.40348 -0.00508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" y="-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49769E-7 L -0.39965 -2.49769E-7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6.29047E-7 L -0.39565 -0.00509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" y="-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3247E-6 L -0.39965 0.00277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35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35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5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5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49487852c5b579ae1f0dde85969d2ca6.png"/>
          <p:cNvPicPr>
            <a:picLocks noChangeAspect="1"/>
          </p:cNvPicPr>
          <p:nvPr/>
        </p:nvPicPr>
        <p:blipFill>
          <a:blip r:embed="rId4" cstate="print"/>
          <a:srcRect l="2194" t="1948" r="67741" b="51118"/>
          <a:stretch>
            <a:fillRect/>
          </a:stretch>
        </p:blipFill>
        <p:spPr>
          <a:xfrm>
            <a:off x="683568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7" name="Рисунок 16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0"/>
            <a:ext cx="695707" cy="764704"/>
          </a:xfrm>
          <a:prstGeom prst="rect">
            <a:avLst/>
          </a:prstGeom>
        </p:spPr>
      </p:pic>
      <p:pic>
        <p:nvPicPr>
          <p:cNvPr id="22" name="Рисунок 21" descr="49487852c5b579ae1f0dde85969d2ca6.png"/>
          <p:cNvPicPr>
            <a:picLocks noChangeAspect="1"/>
          </p:cNvPicPr>
          <p:nvPr/>
        </p:nvPicPr>
        <p:blipFill>
          <a:blip r:embed="rId4" cstate="print"/>
          <a:srcRect l="33658" t="2166" r="36277" b="50899"/>
          <a:stretch>
            <a:fillRect/>
          </a:stretch>
        </p:blipFill>
        <p:spPr>
          <a:xfrm>
            <a:off x="2699792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3" name="Рисунок 22" descr="49487852c5b579ae1f0dde85969d2ca6.png"/>
          <p:cNvPicPr>
            <a:picLocks noChangeAspect="1"/>
          </p:cNvPicPr>
          <p:nvPr/>
        </p:nvPicPr>
        <p:blipFill>
          <a:blip r:embed="rId4" cstate="print"/>
          <a:srcRect l="66374" t="2385" r="3561" b="50681"/>
          <a:stretch>
            <a:fillRect/>
          </a:stretch>
        </p:blipFill>
        <p:spPr>
          <a:xfrm>
            <a:off x="4716016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4" name="Рисунок 23" descr="Page_00008.jpg"/>
          <p:cNvPicPr>
            <a:picLocks noChangeAspect="1"/>
          </p:cNvPicPr>
          <p:nvPr/>
        </p:nvPicPr>
        <p:blipFill>
          <a:blip r:embed="rId6" cstate="print"/>
          <a:srcRect l="3458" t="4034" r="50854" b="66566"/>
          <a:stretch>
            <a:fillRect/>
          </a:stretch>
        </p:blipFill>
        <p:spPr>
          <a:xfrm rot="5400000">
            <a:off x="6750330" y="566774"/>
            <a:ext cx="1656188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6" name="Рисунок 15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12597" y="0"/>
            <a:ext cx="695707" cy="764704"/>
          </a:xfrm>
          <a:prstGeom prst="rect">
            <a:avLst/>
          </a:prstGeom>
        </p:spPr>
      </p:pic>
      <p:pic>
        <p:nvPicPr>
          <p:cNvPr id="25" name="Рисунок 24" descr="49487852c5b579ae1f0dde85969d2ca6.png"/>
          <p:cNvPicPr>
            <a:picLocks noChangeAspect="1"/>
          </p:cNvPicPr>
          <p:nvPr/>
        </p:nvPicPr>
        <p:blipFill>
          <a:blip r:embed="rId4" cstate="print"/>
          <a:srcRect l="1253" t="50689" r="68682" b="2377"/>
          <a:stretch>
            <a:fillRect/>
          </a:stretch>
        </p:blipFill>
        <p:spPr>
          <a:xfrm>
            <a:off x="683568" y="270892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6" name="Рисунок 25" descr="Page_00008.jpg"/>
          <p:cNvPicPr>
            <a:picLocks noChangeAspect="1"/>
          </p:cNvPicPr>
          <p:nvPr/>
        </p:nvPicPr>
        <p:blipFill>
          <a:blip r:embed="rId6" cstate="print"/>
          <a:srcRect l="4803" t="34606" r="51032" b="34944"/>
          <a:stretch>
            <a:fillRect/>
          </a:stretch>
        </p:blipFill>
        <p:spPr>
          <a:xfrm rot="5400000">
            <a:off x="2735976" y="2708919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7" name="Рисунок 26" descr="49487852c5b579ae1f0dde85969d2ca6.png"/>
          <p:cNvPicPr>
            <a:picLocks noChangeAspect="1"/>
          </p:cNvPicPr>
          <p:nvPr/>
        </p:nvPicPr>
        <p:blipFill>
          <a:blip r:embed="rId4" cstate="print"/>
          <a:srcRect l="66394" t="54444" r="3541"/>
          <a:stretch>
            <a:fillRect/>
          </a:stretch>
        </p:blipFill>
        <p:spPr>
          <a:xfrm>
            <a:off x="4716016" y="2708920"/>
            <a:ext cx="1656182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8" name="Рисунок 27" descr="Page_00008.jpg"/>
          <p:cNvPicPr>
            <a:picLocks noChangeAspect="1"/>
          </p:cNvPicPr>
          <p:nvPr/>
        </p:nvPicPr>
        <p:blipFill>
          <a:blip r:embed="rId6" cstate="print"/>
          <a:srcRect l="51845" t="3401" r="2467" b="66149"/>
          <a:stretch>
            <a:fillRect/>
          </a:stretch>
        </p:blipFill>
        <p:spPr>
          <a:xfrm rot="5400000">
            <a:off x="6763190" y="2691009"/>
            <a:ext cx="1584179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0" name="Рисунок 19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2232248"/>
            <a:ext cx="695707" cy="764704"/>
          </a:xfrm>
          <a:prstGeom prst="rect">
            <a:avLst/>
          </a:prstGeom>
        </p:spPr>
      </p:pic>
      <p:pic>
        <p:nvPicPr>
          <p:cNvPr id="29" name="Рисунок 28" descr="Page_00008.jpg"/>
          <p:cNvPicPr>
            <a:picLocks noChangeAspect="1"/>
          </p:cNvPicPr>
          <p:nvPr/>
        </p:nvPicPr>
        <p:blipFill>
          <a:blip r:embed="rId6" cstate="print"/>
          <a:srcRect l="51780" t="66667" r="2533" b="3934"/>
          <a:stretch>
            <a:fillRect/>
          </a:stretch>
        </p:blipFill>
        <p:spPr>
          <a:xfrm rot="5400000">
            <a:off x="665477" y="4887254"/>
            <a:ext cx="1656183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9" name="Рисунок 18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4293096"/>
            <a:ext cx="695707" cy="764704"/>
          </a:xfrm>
          <a:prstGeom prst="rect">
            <a:avLst/>
          </a:prstGeom>
        </p:spPr>
      </p:pic>
      <p:pic>
        <p:nvPicPr>
          <p:cNvPr id="30" name="Рисунок 29" descr="Page_00008.jpg"/>
          <p:cNvPicPr>
            <a:picLocks noChangeAspect="1"/>
          </p:cNvPicPr>
          <p:nvPr/>
        </p:nvPicPr>
        <p:blipFill>
          <a:blip r:embed="rId6" cstate="print"/>
          <a:srcRect l="4626" t="66228" r="49686" b="3819"/>
          <a:stretch>
            <a:fillRect/>
          </a:stretch>
        </p:blipFill>
        <p:spPr>
          <a:xfrm rot="5400000">
            <a:off x="2671594" y="4887252"/>
            <a:ext cx="1656183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5" name="Рисунок 14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4293096"/>
            <a:ext cx="695707" cy="764704"/>
          </a:xfrm>
          <a:prstGeom prst="rect">
            <a:avLst/>
          </a:prstGeom>
        </p:spPr>
      </p:pic>
      <p:pic>
        <p:nvPicPr>
          <p:cNvPr id="31" name="Рисунок 30" descr="49487852c5b579ae1f0dde85969d2ca6.png"/>
          <p:cNvPicPr>
            <a:picLocks noChangeAspect="1"/>
          </p:cNvPicPr>
          <p:nvPr/>
        </p:nvPicPr>
        <p:blipFill>
          <a:blip r:embed="rId4" cstate="print"/>
          <a:srcRect l="33823" t="52566" r="36111" b="2377"/>
          <a:stretch>
            <a:fillRect/>
          </a:stretch>
        </p:blipFill>
        <p:spPr>
          <a:xfrm>
            <a:off x="4716016" y="486916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8" name="Рисунок 17" descr="1663854750_1-phonoteka-org-p-krasnaya-galochka-bez-fona-oboi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4293096"/>
            <a:ext cx="695707" cy="764704"/>
          </a:xfrm>
          <a:prstGeom prst="rect">
            <a:avLst/>
          </a:prstGeom>
        </p:spPr>
      </p:pic>
      <p:pic>
        <p:nvPicPr>
          <p:cNvPr id="32" name="Рисунок 31" descr="Page_00008.jpg"/>
          <p:cNvPicPr>
            <a:picLocks noChangeAspect="1"/>
          </p:cNvPicPr>
          <p:nvPr/>
        </p:nvPicPr>
        <p:blipFill>
          <a:blip r:embed="rId6" cstate="print"/>
          <a:srcRect l="51780" t="37781" r="5313" b="37815"/>
          <a:stretch>
            <a:fillRect/>
          </a:stretch>
        </p:blipFill>
        <p:spPr>
          <a:xfrm rot="5400000">
            <a:off x="6750332" y="4887253"/>
            <a:ext cx="1656182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sp>
        <p:nvSpPr>
          <p:cNvPr id="33" name="Стрелка вправо с вырезом 32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1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8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право с вырезом 7">
            <a:hlinkClick r:id="" action="ppaction://hlinkshowjump?jump=nextslide"/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ef918b9f1faaccc117008d75301e1ce2.jpg"/>
          <p:cNvPicPr>
            <a:picLocks noChangeAspect="1"/>
          </p:cNvPicPr>
          <p:nvPr/>
        </p:nvPicPr>
        <p:blipFill>
          <a:blip r:embed="rId4" cstate="print"/>
          <a:srcRect l="67675" t="5397" r="2248" b="51425"/>
          <a:stretch>
            <a:fillRect/>
          </a:stretch>
        </p:blipFill>
        <p:spPr>
          <a:xfrm>
            <a:off x="3851920" y="836712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4" name="Рисунок 3" descr="dcf52ef5ccf08daf11bb5f6dfdc5d010--worksheets-for-kids-bingo.jpg"/>
          <p:cNvPicPr>
            <a:picLocks noChangeAspect="1"/>
          </p:cNvPicPr>
          <p:nvPr/>
        </p:nvPicPr>
        <p:blipFill>
          <a:blip r:embed="rId5" cstate="print"/>
          <a:srcRect l="35414" t="1897" r="34419" b="52586"/>
          <a:stretch>
            <a:fillRect/>
          </a:stretch>
        </p:blipFill>
        <p:spPr>
          <a:xfrm>
            <a:off x="1259632" y="3140968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5" name="Рисунок 4" descr="dcf52ef5ccf08daf11bb5f6dfdc5d010--worksheets-for-kids-bingo.jpg"/>
          <p:cNvPicPr>
            <a:picLocks noChangeAspect="1"/>
          </p:cNvPicPr>
          <p:nvPr/>
        </p:nvPicPr>
        <p:blipFill>
          <a:blip r:embed="rId5" cstate="print"/>
          <a:srcRect l="68204" t="51207" r="2940" b="3275"/>
          <a:stretch>
            <a:fillRect/>
          </a:stretch>
        </p:blipFill>
        <p:spPr>
          <a:xfrm>
            <a:off x="6732240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6" name="Рисунок 5" descr="dcf52ef5ccf08daf11bb5f6dfdc5d010--worksheets-for-kids-bingo.jpg"/>
          <p:cNvPicPr>
            <a:picLocks noChangeAspect="1"/>
          </p:cNvPicPr>
          <p:nvPr/>
        </p:nvPicPr>
        <p:blipFill>
          <a:blip r:embed="rId5" cstate="print"/>
          <a:srcRect l="35413" t="51207" r="34419" b="3275"/>
          <a:stretch>
            <a:fillRect/>
          </a:stretch>
        </p:blipFill>
        <p:spPr>
          <a:xfrm>
            <a:off x="539552" y="620688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7" name="Рисунок 6" descr="dcf52ef5ccf08daf11bb5f6dfdc5d010--worksheets-for-kids-bingo.jpg"/>
          <p:cNvPicPr>
            <a:picLocks noChangeAspect="1"/>
          </p:cNvPicPr>
          <p:nvPr/>
        </p:nvPicPr>
        <p:blipFill>
          <a:blip r:embed="rId5" cstate="print"/>
          <a:srcRect l="2623" t="1897" r="67210" b="52586"/>
          <a:stretch>
            <a:fillRect/>
          </a:stretch>
        </p:blipFill>
        <p:spPr>
          <a:xfrm>
            <a:off x="4211960" y="3573016"/>
            <a:ext cx="1656184" cy="1656184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9" name="Рисунок 8" descr="ef918b9f1faaccc117008d75301e1ce2.jpg"/>
          <p:cNvPicPr>
            <a:picLocks noChangeAspect="1"/>
          </p:cNvPicPr>
          <p:nvPr/>
        </p:nvPicPr>
        <p:blipFill>
          <a:blip r:embed="rId4" cstate="print"/>
          <a:srcRect l="35091" t="50374" r="34832" b="4649"/>
          <a:stretch>
            <a:fillRect/>
          </a:stretch>
        </p:blipFill>
        <p:spPr>
          <a:xfrm>
            <a:off x="6732240" y="3717032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3995936" y="6093296"/>
            <a:ext cx="1138060" cy="504056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35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5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5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ef918b9f1faaccc117008d75301e1ce2.jpg"/>
          <p:cNvPicPr>
            <a:picLocks noChangeAspect="1"/>
          </p:cNvPicPr>
          <p:nvPr/>
        </p:nvPicPr>
        <p:blipFill>
          <a:blip r:embed="rId4" cstate="print"/>
          <a:srcRect l="2506" t="50374" r="66163" b="4649"/>
          <a:stretch>
            <a:fillRect/>
          </a:stretch>
        </p:blipFill>
        <p:spPr>
          <a:xfrm>
            <a:off x="683568" y="54868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5" name="Рисунок 24" descr="dcf52ef5ccf08daf11bb5f6dfdc5d010--worksheets-for-kids-bingo.jpg"/>
          <p:cNvPicPr>
            <a:picLocks noChangeAspect="1"/>
          </p:cNvPicPr>
          <p:nvPr/>
        </p:nvPicPr>
        <p:blipFill>
          <a:blip r:embed="rId5" cstate="print"/>
          <a:srcRect l="35414" t="1897" r="34419" b="52586"/>
          <a:stretch>
            <a:fillRect/>
          </a:stretch>
        </p:blipFill>
        <p:spPr>
          <a:xfrm>
            <a:off x="2699792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0" name="Рисунок 19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5776" y="0"/>
            <a:ext cx="695707" cy="764704"/>
          </a:xfrm>
          <a:prstGeom prst="rect">
            <a:avLst/>
          </a:prstGeom>
        </p:spPr>
      </p:pic>
      <p:pic>
        <p:nvPicPr>
          <p:cNvPr id="26" name="Рисунок 25" descr="dcf52ef5ccf08daf11bb5f6dfdc5d010--worksheets-for-kids-bingo.jpg"/>
          <p:cNvPicPr>
            <a:picLocks noChangeAspect="1"/>
          </p:cNvPicPr>
          <p:nvPr/>
        </p:nvPicPr>
        <p:blipFill>
          <a:blip r:embed="rId5" cstate="print"/>
          <a:srcRect l="68204" t="3793" r="1629" b="52586"/>
          <a:stretch>
            <a:fillRect/>
          </a:stretch>
        </p:blipFill>
        <p:spPr>
          <a:xfrm>
            <a:off x="4716016" y="584864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7" name="Рисунок 26" descr="dcf52ef5ccf08daf11bb5f6dfdc5d010--worksheets-for-kids-bingo.jpg"/>
          <p:cNvPicPr>
            <a:picLocks noChangeAspect="1"/>
          </p:cNvPicPr>
          <p:nvPr/>
        </p:nvPicPr>
        <p:blipFill>
          <a:blip r:embed="rId5" cstate="print"/>
          <a:srcRect l="68204" t="51207" r="2940" b="3275"/>
          <a:stretch>
            <a:fillRect/>
          </a:stretch>
        </p:blipFill>
        <p:spPr>
          <a:xfrm>
            <a:off x="6732240" y="54868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9" name="Рисунок 18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88224" y="0"/>
            <a:ext cx="695707" cy="764704"/>
          </a:xfrm>
          <a:prstGeom prst="rect">
            <a:avLst/>
          </a:prstGeom>
        </p:spPr>
      </p:pic>
      <p:pic>
        <p:nvPicPr>
          <p:cNvPr id="28" name="Рисунок 27" descr="ef918b9f1faaccc117008d75301e1ce2.jpg"/>
          <p:cNvPicPr>
            <a:picLocks noChangeAspect="1"/>
          </p:cNvPicPr>
          <p:nvPr/>
        </p:nvPicPr>
        <p:blipFill>
          <a:blip r:embed="rId4" cstate="print"/>
          <a:srcRect l="35091" t="3598" r="34832" b="51425"/>
          <a:stretch>
            <a:fillRect/>
          </a:stretch>
        </p:blipFill>
        <p:spPr>
          <a:xfrm>
            <a:off x="683568" y="270892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9" name="Рисунок 28" descr="dcf52ef5ccf08daf11bb5f6dfdc5d010--worksheets-for-kids-bingo.jpg"/>
          <p:cNvPicPr>
            <a:picLocks noChangeAspect="1"/>
          </p:cNvPicPr>
          <p:nvPr/>
        </p:nvPicPr>
        <p:blipFill>
          <a:blip r:embed="rId5" cstate="print"/>
          <a:srcRect l="35413" t="51207" r="34419" b="3275"/>
          <a:stretch>
            <a:fillRect/>
          </a:stretch>
        </p:blipFill>
        <p:spPr>
          <a:xfrm>
            <a:off x="2699792" y="270892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8" name="Рисунок 17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5776" y="2160240"/>
            <a:ext cx="695707" cy="764704"/>
          </a:xfrm>
          <a:prstGeom prst="rect">
            <a:avLst/>
          </a:prstGeom>
        </p:spPr>
      </p:pic>
      <p:pic>
        <p:nvPicPr>
          <p:cNvPr id="30" name="Рисунок 29" descr="ef918b9f1faaccc117008d75301e1ce2.jpg"/>
          <p:cNvPicPr>
            <a:picLocks noChangeAspect="1"/>
          </p:cNvPicPr>
          <p:nvPr/>
        </p:nvPicPr>
        <p:blipFill>
          <a:blip r:embed="rId4" cstate="print"/>
          <a:srcRect l="35091" t="50374" r="34832" b="4649"/>
          <a:stretch>
            <a:fillRect/>
          </a:stretch>
        </p:blipFill>
        <p:spPr>
          <a:xfrm>
            <a:off x="4716016" y="270892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5" name="Рисунок 14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2232248"/>
            <a:ext cx="695707" cy="764704"/>
          </a:xfrm>
          <a:prstGeom prst="rect">
            <a:avLst/>
          </a:prstGeom>
        </p:spPr>
      </p:pic>
      <p:pic>
        <p:nvPicPr>
          <p:cNvPr id="31" name="Рисунок 30" descr="ef918b9f1faaccc117008d75301e1ce2.jpg"/>
          <p:cNvPicPr>
            <a:picLocks noChangeAspect="1"/>
          </p:cNvPicPr>
          <p:nvPr/>
        </p:nvPicPr>
        <p:blipFill>
          <a:blip r:embed="rId4" cstate="print"/>
          <a:srcRect l="2506" t="3598" r="67416" b="51425"/>
          <a:stretch>
            <a:fillRect/>
          </a:stretch>
        </p:blipFill>
        <p:spPr>
          <a:xfrm>
            <a:off x="6732240" y="2708920"/>
            <a:ext cx="1656184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2" name="Рисунок 31" descr="dcf52ef5ccf08daf11bb5f6dfdc5d010--worksheets-for-kids-bingo.jpg"/>
          <p:cNvPicPr>
            <a:picLocks noChangeAspect="1"/>
          </p:cNvPicPr>
          <p:nvPr/>
        </p:nvPicPr>
        <p:blipFill>
          <a:blip r:embed="rId5" cstate="print"/>
          <a:srcRect l="2623" t="51207" r="67210" b="5172"/>
          <a:stretch>
            <a:fillRect/>
          </a:stretch>
        </p:blipFill>
        <p:spPr>
          <a:xfrm>
            <a:off x="683568" y="486916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3" name="Рисунок 32" descr="dcf52ef5ccf08daf11bb5f6dfdc5d010--worksheets-for-kids-bingo.jpg"/>
          <p:cNvPicPr>
            <a:picLocks noChangeAspect="1"/>
          </p:cNvPicPr>
          <p:nvPr/>
        </p:nvPicPr>
        <p:blipFill>
          <a:blip r:embed="rId5" cstate="print"/>
          <a:srcRect l="2623" t="1897" r="67210" b="52586"/>
          <a:stretch>
            <a:fillRect/>
          </a:stretch>
        </p:blipFill>
        <p:spPr>
          <a:xfrm>
            <a:off x="2699792" y="4869160"/>
            <a:ext cx="1656184" cy="1656184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17" name="Рисунок 16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5776" y="4320480"/>
            <a:ext cx="695707" cy="764704"/>
          </a:xfrm>
          <a:prstGeom prst="rect">
            <a:avLst/>
          </a:prstGeom>
        </p:spPr>
      </p:pic>
      <p:pic>
        <p:nvPicPr>
          <p:cNvPr id="34" name="Рисунок 33" descr="ef918b9f1faaccc117008d75301e1ce2.jpg"/>
          <p:cNvPicPr>
            <a:picLocks noChangeAspect="1"/>
          </p:cNvPicPr>
          <p:nvPr/>
        </p:nvPicPr>
        <p:blipFill>
          <a:blip r:embed="rId4" cstate="print"/>
          <a:srcRect l="67675" t="52173" r="2248" b="4649"/>
          <a:stretch>
            <a:fillRect/>
          </a:stretch>
        </p:blipFill>
        <p:spPr>
          <a:xfrm>
            <a:off x="4716016" y="486916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35" name="Рисунок 34" descr="ef918b9f1faaccc117008d75301e1ce2.jpg"/>
          <p:cNvPicPr>
            <a:picLocks noChangeAspect="1"/>
          </p:cNvPicPr>
          <p:nvPr/>
        </p:nvPicPr>
        <p:blipFill>
          <a:blip r:embed="rId4" cstate="print"/>
          <a:srcRect l="67675" t="5397" r="2248" b="51425"/>
          <a:stretch>
            <a:fillRect/>
          </a:stretch>
        </p:blipFill>
        <p:spPr>
          <a:xfrm>
            <a:off x="6768424" y="4869160"/>
            <a:ext cx="1620000" cy="1620000"/>
          </a:xfrm>
          <a:prstGeom prst="rect">
            <a:avLst/>
          </a:prstGeom>
          <a:ln w="19050">
            <a:solidFill>
              <a:srgbClr val="0033CC"/>
            </a:solidFill>
          </a:ln>
        </p:spPr>
      </p:pic>
      <p:pic>
        <p:nvPicPr>
          <p:cNvPr id="21" name="Рисунок 20" descr="1663854750_1-phonoteka-org-p-krasnaya-galochka-bez-fona-oboi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88224" y="4293096"/>
            <a:ext cx="695707" cy="764704"/>
          </a:xfrm>
          <a:prstGeom prst="rect">
            <a:avLst/>
          </a:prstGeom>
        </p:spPr>
      </p:pic>
      <p:sp>
        <p:nvSpPr>
          <p:cNvPr id="22" name="Стрелка вправо с вырезом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124752D-A0A9-4D7F-AF03-853B702E76DC}"/>
              </a:ext>
            </a:extLst>
          </p:cNvPr>
          <p:cNvSpPr/>
          <p:nvPr/>
        </p:nvSpPr>
        <p:spPr>
          <a:xfrm>
            <a:off x="8460432" y="6381328"/>
            <a:ext cx="612000" cy="324000"/>
          </a:xfrm>
          <a:prstGeom prst="notchedRightArrow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2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7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0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9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0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35E486-CACB-4621-8A7A-CF252690CBB9}"/>
              </a:ext>
            </a:extLst>
          </p:cNvPr>
          <p:cNvSpPr txBox="1"/>
          <p:nvPr/>
        </p:nvSpPr>
        <p:spPr>
          <a:xfrm>
            <a:off x="698761" y="764704"/>
            <a:ext cx="774647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ln w="3810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  <a:latin typeface="Segoe Script" panose="030B0504020000000003" pitchFamily="66" charset="0"/>
              </a:rPr>
              <a:t>У тебя получилось</a:t>
            </a:r>
          </a:p>
          <a:p>
            <a:pPr algn="ctr"/>
            <a:endParaRPr lang="ru-RU" sz="1400" b="1" dirty="0"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FF0000"/>
              </a:solidFill>
              <a:latin typeface="Segoe Script" panose="030B0504020000000003" pitchFamily="66" charset="0"/>
            </a:endParaRPr>
          </a:p>
          <a:p>
            <a:pPr algn="ctr"/>
            <a:endParaRPr lang="ru-RU" sz="1400" b="1" dirty="0">
              <a:ln w="38100"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rgbClr val="FF0000"/>
              </a:solidFill>
              <a:latin typeface="Segoe Script" panose="030B0504020000000003" pitchFamily="66" charset="0"/>
            </a:endParaRPr>
          </a:p>
          <a:p>
            <a:pPr algn="ctr"/>
            <a:r>
              <a:rPr lang="ru-RU" sz="7200" b="1" dirty="0">
                <a:ln w="3810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  <a:latin typeface="Segoe Script" panose="030B0504020000000003" pitchFamily="66" charset="0"/>
              </a:rPr>
              <a:t> МОЛОДЕЦ!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40</Words>
  <Application>Microsoft Office PowerPoint</Application>
  <PresentationFormat>Экран (4:3)</PresentationFormat>
  <Paragraphs>17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Segoe Script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Ирина Никитина</cp:lastModifiedBy>
  <cp:revision>74</cp:revision>
  <dcterms:created xsi:type="dcterms:W3CDTF">2025-01-01T09:24:34Z</dcterms:created>
  <dcterms:modified xsi:type="dcterms:W3CDTF">2025-02-19T14:51:28Z</dcterms:modified>
</cp:coreProperties>
</file>