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6" r:id="rId9"/>
    <p:sldId id="267" r:id="rId10"/>
    <p:sldId id="268" r:id="rId11"/>
    <p:sldId id="264" r:id="rId12"/>
    <p:sldId id="269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32" autoAdjust="0"/>
    <p:restoredTop sz="94660"/>
  </p:normalViewPr>
  <p:slideViewPr>
    <p:cSldViewPr snapToGrid="0">
      <p:cViewPr>
        <p:scale>
          <a:sx n="75" d="100"/>
          <a:sy n="75" d="100"/>
        </p:scale>
        <p:origin x="-614" y="-18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дание и отве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1477" y="116633"/>
            <a:ext cx="10369152" cy="1431925"/>
          </a:xfrm>
        </p:spPr>
        <p:txBody>
          <a:bodyPr anchor="t"/>
          <a:lstStyle>
            <a:lvl1pPr algn="l">
              <a:defRPr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2229" y="1981200"/>
            <a:ext cx="100584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3"/>
          </p:nvPr>
        </p:nvSpPr>
        <p:spPr>
          <a:xfrm>
            <a:off x="1702229" y="2615164"/>
            <a:ext cx="100584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Содержимое 2"/>
          <p:cNvSpPr>
            <a:spLocks noGrp="1"/>
          </p:cNvSpPr>
          <p:nvPr>
            <p:ph idx="14"/>
          </p:nvPr>
        </p:nvSpPr>
        <p:spPr>
          <a:xfrm>
            <a:off x="1702229" y="3249128"/>
            <a:ext cx="100584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5"/>
          </p:nvPr>
        </p:nvSpPr>
        <p:spPr>
          <a:xfrm>
            <a:off x="1702229" y="3883092"/>
            <a:ext cx="100584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Содержимое 2"/>
          <p:cNvSpPr>
            <a:spLocks noGrp="1"/>
          </p:cNvSpPr>
          <p:nvPr>
            <p:ph idx="16"/>
          </p:nvPr>
        </p:nvSpPr>
        <p:spPr>
          <a:xfrm>
            <a:off x="1702229" y="4517056"/>
            <a:ext cx="100584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Содержимое 2"/>
          <p:cNvSpPr>
            <a:spLocks noGrp="1"/>
          </p:cNvSpPr>
          <p:nvPr>
            <p:ph idx="17"/>
          </p:nvPr>
        </p:nvSpPr>
        <p:spPr>
          <a:xfrm>
            <a:off x="1702229" y="5151020"/>
            <a:ext cx="10058400" cy="511696"/>
          </a:xfr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None/>
              <a:tabLst/>
              <a:defRPr sz="2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xmlns="" id="{D3F75663-B78E-8510-2D51-69C0D0793245}"/>
              </a:ext>
            </a:extLst>
          </p:cNvPr>
          <p:cNvSpPr>
            <a:spLocks noGrp="1" noChangeArrowheads="1"/>
          </p:cNvSpPr>
          <p:nvPr>
            <p:ph type="dt" sz="half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3DCBF-3257-4A51-9125-CB34A9CA0978}" type="datetimeFigureOut">
              <a:rPr lang="ru-RU"/>
              <a:pPr>
                <a:defRPr/>
              </a:pPr>
              <a:t>25.02.2025</a:t>
            </a:fld>
            <a:endParaRPr lang="ru-RU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xmlns="" id="{07A6669D-D407-E908-BDC7-F7C688B660B8}"/>
              </a:ext>
            </a:extLst>
          </p:cNvPr>
          <p:cNvSpPr>
            <a:spLocks noGrp="1" noChangeArrowheads="1"/>
          </p:cNvSpPr>
          <p:nvPr>
            <p:ph type="ftr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xmlns="" id="{AB35551A-01A1-DB51-80DA-2BB490D3DFEC}"/>
              </a:ext>
            </a:extLst>
          </p:cNvPr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FBBB7-9B35-4213-9554-F56C003B04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30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5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7166AE1-FBFE-4A9B-A4FD-58C230AADFCE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5" y="6250165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1" y="6250164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0EC734F-08D2-4886-81DA-117DE30DBC5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vatars.mds.yandex.net/i?id=1e1e46673e69735a5bd2d1b78ae31c0e5b367590-10848343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3833"/>
            <a:ext cx="12192000" cy="6881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831840" y="613351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Педагог организатор </a:t>
            </a:r>
          </a:p>
          <a:p>
            <a:r>
              <a:rPr lang="ru-RU" b="1" dirty="0" err="1">
                <a:solidFill>
                  <a:srgbClr val="002060"/>
                </a:solidFill>
              </a:rPr>
              <a:t>Моричева</a:t>
            </a:r>
            <a:r>
              <a:rPr lang="ru-RU" b="1" dirty="0">
                <a:solidFill>
                  <a:srgbClr val="002060"/>
                </a:solidFill>
              </a:rPr>
              <a:t> Алена Владимировна </a:t>
            </a:r>
          </a:p>
        </p:txBody>
      </p:sp>
    </p:spTree>
    <p:extLst>
      <p:ext uri="{BB962C8B-B14F-4D97-AF65-F5344CB8AC3E}">
        <p14:creationId xmlns:p14="http://schemas.microsoft.com/office/powerpoint/2010/main" val="165680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9" name="KAN 1">
            <a:extLst>
              <a:ext uri="{FF2B5EF4-FFF2-40B4-BE49-F238E27FC236}">
                <a16:creationId xmlns:a16="http://schemas.microsoft.com/office/drawing/2014/main" xmlns="" id="{772CEF46-E5E6-DD53-473C-A26207604428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F808360-ECFF-B930-F2E4-E0E7ABB7475C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C1668B3-F475-6EFD-9434-0D1A2B908ACD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CC2D630-696D-4141-E491-3DD41A70AF86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DDDEFF0-EE27-5F2D-FCFF-926021ACAF35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721B5D8-8F50-8098-1D00-24B862028813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5130" name="KAN 2">
            <a:extLst>
              <a:ext uri="{FF2B5EF4-FFF2-40B4-BE49-F238E27FC236}">
                <a16:creationId xmlns:a16="http://schemas.microsoft.com/office/drawing/2014/main" xmlns="" id="{937AE5F9-41A3-7443-E604-B85C17BA3E1F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E072D3F-4913-41B3-DD78-AB43F24DCB4F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DF10013-C5DC-6D96-4E2E-2C775CF4362A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9B6F6BD-4D1E-CAB8-D42A-E0DCE4BB2783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EC8646E-2613-4166-37D4-44A9F58A703D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40D3068-7B6F-EC0C-4E16-3F228774B111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5131" name="KAN 3">
            <a:extLst>
              <a:ext uri="{FF2B5EF4-FFF2-40B4-BE49-F238E27FC236}">
                <a16:creationId xmlns:a16="http://schemas.microsoft.com/office/drawing/2014/main" xmlns="" id="{886A8971-5828-B83D-1D88-D1BBA641B3DA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BFB8282-5DC7-A1D9-1B9E-8A8C53957E03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94CE324-1BE5-CF2C-960D-3E001E9DE310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C76579A-8BA1-E487-E508-643B041F1B10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B2D0DA5-C0C5-6DF8-0ABC-3525C1C2681B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B5F0D93-75F6-E808-AE27-D1989D2D458B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5132" name="KAN 4">
            <a:extLst>
              <a:ext uri="{FF2B5EF4-FFF2-40B4-BE49-F238E27FC236}">
                <a16:creationId xmlns:a16="http://schemas.microsoft.com/office/drawing/2014/main" xmlns="" id="{1A1BF744-A518-9477-E69F-8DB50CBC3AAD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BB67B8F-42B9-AE6A-8839-9A17792A29C5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6359C4E-988E-021C-DA16-5708D7D6A0AB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D07C1FA-9080-2F92-200B-7DA358664773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AED66C7-D8C6-BDC6-B16C-8C2DBBEAFD75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7D281F9-0F65-990D-0872-3D38AEA7D572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5133" name="Заголовок 36">
            <a:extLst>
              <a:ext uri="{FF2B5EF4-FFF2-40B4-BE49-F238E27FC236}">
                <a16:creationId xmlns:a16="http://schemas.microsoft.com/office/drawing/2014/main" xmlns="" id="{C368A4DD-94C4-7DE8-2820-9D519DF8AE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5429" y="457201"/>
            <a:ext cx="11756571" cy="1431925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1. Что надо делать,  чтобы сохранить здоровье?</a:t>
            </a:r>
          </a:p>
        </p:txBody>
      </p:sp>
      <p:sp>
        <p:nvSpPr>
          <p:cNvPr id="5134" name="Объект 37">
            <a:extLst>
              <a:ext uri="{FF2B5EF4-FFF2-40B4-BE49-F238E27FC236}">
                <a16:creationId xmlns:a16="http://schemas.microsoft.com/office/drawing/2014/main" xmlns="" id="{5679243E-2013-65EF-7FE3-BC8630D644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 dirty="0"/>
              <a:t>много есть</a:t>
            </a:r>
          </a:p>
        </p:txBody>
      </p:sp>
      <p:sp>
        <p:nvSpPr>
          <p:cNvPr id="5135" name="Объект 38">
            <a:extLst>
              <a:ext uri="{FF2B5EF4-FFF2-40B4-BE49-F238E27FC236}">
                <a16:creationId xmlns:a16="http://schemas.microsoft.com/office/drawing/2014/main" xmlns="" id="{9DE1DA45-754B-3A0F-8F7C-275CA29A588F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много играть</a:t>
            </a:r>
          </a:p>
        </p:txBody>
      </p:sp>
      <p:sp>
        <p:nvSpPr>
          <p:cNvPr id="5136" name="Объект 39">
            <a:extLst>
              <a:ext uri="{FF2B5EF4-FFF2-40B4-BE49-F238E27FC236}">
                <a16:creationId xmlns:a16="http://schemas.microsoft.com/office/drawing/2014/main" xmlns="" id="{01A04994-891E-9158-FDE4-6469AF67A6AF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заниматься физкультурой</a:t>
            </a:r>
          </a:p>
        </p:txBody>
      </p:sp>
      <p:sp>
        <p:nvSpPr>
          <p:cNvPr id="5137" name="Объект 40">
            <a:extLst>
              <a:ext uri="{FF2B5EF4-FFF2-40B4-BE49-F238E27FC236}">
                <a16:creationId xmlns:a16="http://schemas.microsoft.com/office/drawing/2014/main" xmlns="" id="{019DA86D-3E2E-A9EE-8218-153ED55BF038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много читать</a:t>
            </a:r>
          </a:p>
        </p:txBody>
      </p:sp>
      <p:pic>
        <p:nvPicPr>
          <p:cNvPr id="5138" name="Picture 397" descr="https://fsd.multiurok.ru/html/2020/10/06/s_5f7c4840e1856/1533760_1.png">
            <a:extLst>
              <a:ext uri="{FF2B5EF4-FFF2-40B4-BE49-F238E27FC236}">
                <a16:creationId xmlns:a16="http://schemas.microsoft.com/office/drawing/2014/main" xmlns="" id="{D9768E6D-491A-FE2A-0689-5867F837B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9518" y="2651125"/>
            <a:ext cx="3001963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3" name="KAN 1">
            <a:extLst>
              <a:ext uri="{FF2B5EF4-FFF2-40B4-BE49-F238E27FC236}">
                <a16:creationId xmlns:a16="http://schemas.microsoft.com/office/drawing/2014/main" xmlns="" id="{774F8A93-4306-417B-88DB-A26DD30F30C0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1B4CF5E-3959-DE2D-518E-8FD5B33BC117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75393D7-A8EE-E993-DF87-BDEC2D5AC54E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9B0CD58-AEA5-6196-313E-6CDE777DC8CA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8CD4B8BD-E487-A32B-3055-69EE4C46D1FF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D2E9D82-729B-CF9E-A9EE-1F07057BCACD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6154" name="KAN 2">
            <a:extLst>
              <a:ext uri="{FF2B5EF4-FFF2-40B4-BE49-F238E27FC236}">
                <a16:creationId xmlns:a16="http://schemas.microsoft.com/office/drawing/2014/main" xmlns="" id="{19AFE254-79DD-EAC7-77E7-375BE3CB9E3D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4570632-9C96-3556-1412-67D0A68809B1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7BA4DBC-F81F-7C8D-24AE-74E2E4429014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33FF702-EECB-EE4A-FAAE-DB0AC4B5C2A4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9AB39C1-270E-BEE4-FEDB-0F100EEAFD97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AC9B18D-1A47-C9E1-AF23-14EA458EBA76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6155" name="KAN 3">
            <a:extLst>
              <a:ext uri="{FF2B5EF4-FFF2-40B4-BE49-F238E27FC236}">
                <a16:creationId xmlns:a16="http://schemas.microsoft.com/office/drawing/2014/main" xmlns="" id="{136E59E7-B34A-4BEC-D649-2BA4F8D33E2C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C6E9B1A-6E12-E7A7-EB06-346044C2E899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8DF3714-81FC-4B2B-16AD-333E05BBC637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C153041-0B73-AFF4-CE67-CFC8D7E87ABC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DB7441A-754E-4E2F-ADD6-3D8ACD1394CC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E419B98-E1E4-4898-55BC-301D641E917F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6156" name="KAN 4">
            <a:extLst>
              <a:ext uri="{FF2B5EF4-FFF2-40B4-BE49-F238E27FC236}">
                <a16:creationId xmlns:a16="http://schemas.microsoft.com/office/drawing/2014/main" xmlns="" id="{58652341-8824-F474-E78E-EE79CFE3451A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224ACD8-9B7A-79F2-6575-F6DE52ABBB36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0ED0450-595F-394D-833C-730A7C196F73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8B6F2B9C-C2C1-44C3-A294-95BCB676B13C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CE86E81-5849-C358-A08A-B10F9F28F571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8F7A3F8-205A-78AA-76D6-26872FE0627B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6161" name="Заголовок 36">
            <a:extLst>
              <a:ext uri="{FF2B5EF4-FFF2-40B4-BE49-F238E27FC236}">
                <a16:creationId xmlns:a16="http://schemas.microsoft.com/office/drawing/2014/main" xmlns="" id="{8780F34E-5187-14AE-2B27-CCB620469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4043" y="339727"/>
            <a:ext cx="9624557" cy="1431925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2. Почему нужно ложиться спать вовремя?</a:t>
            </a:r>
          </a:p>
        </p:txBody>
      </p:sp>
      <p:sp>
        <p:nvSpPr>
          <p:cNvPr id="6157" name="Объект 37">
            <a:extLst>
              <a:ext uri="{FF2B5EF4-FFF2-40B4-BE49-F238E27FC236}">
                <a16:creationId xmlns:a16="http://schemas.microsoft.com/office/drawing/2014/main" xmlns="" id="{6A00039F-A344-6A0A-AE7C-39F2C2DC94D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чтобы не мешать взрослым</a:t>
            </a:r>
          </a:p>
        </p:txBody>
      </p:sp>
      <p:sp>
        <p:nvSpPr>
          <p:cNvPr id="6158" name="Объект 38">
            <a:extLst>
              <a:ext uri="{FF2B5EF4-FFF2-40B4-BE49-F238E27FC236}">
                <a16:creationId xmlns:a16="http://schemas.microsoft.com/office/drawing/2014/main" xmlns="" id="{E2168A5F-D7D1-F0B6-0719-9435F2613982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чтобы не мешать соседям</a:t>
            </a:r>
          </a:p>
        </p:txBody>
      </p:sp>
      <p:sp>
        <p:nvSpPr>
          <p:cNvPr id="6159" name="Объект 39">
            <a:extLst>
              <a:ext uri="{FF2B5EF4-FFF2-40B4-BE49-F238E27FC236}">
                <a16:creationId xmlns:a16="http://schemas.microsoft.com/office/drawing/2014/main" xmlns="" id="{FC962104-6DDC-DD58-1FCA-ACBBE24B1FC3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потому что закончились детские передачи</a:t>
            </a:r>
          </a:p>
        </p:txBody>
      </p:sp>
      <p:sp>
        <p:nvSpPr>
          <p:cNvPr id="6160" name="Объект 40">
            <a:extLst>
              <a:ext uri="{FF2B5EF4-FFF2-40B4-BE49-F238E27FC236}">
                <a16:creationId xmlns:a16="http://schemas.microsoft.com/office/drawing/2014/main" xmlns="" id="{233483FD-E0B5-DA08-5228-7E401EF9E42A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чтобы утром быть бодрым</a:t>
            </a:r>
          </a:p>
        </p:txBody>
      </p:sp>
      <p:pic>
        <p:nvPicPr>
          <p:cNvPr id="6162" name="Picture 400" descr="https://lh5.googleusercontent.com/r4Qdfy4PDkfW_EeYalsnv05ASx47s5NiTxFLdj7OJ1sizS5Vmt3xjMZMMZCKKPrh9Po66iat0OaD2Zj_LX8izIRxmYuMLIcKjQ0uCpk3_qlSQBx6XI6kRS9OpAuqWG73vD2a-20">
            <a:extLst>
              <a:ext uri="{FF2B5EF4-FFF2-40B4-BE49-F238E27FC236}">
                <a16:creationId xmlns:a16="http://schemas.microsoft.com/office/drawing/2014/main" xmlns="" id="{152AE75D-7C6C-8012-2D38-8694649EA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6293" y="3429000"/>
            <a:ext cx="2761200" cy="236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7" name="KAN 1">
            <a:extLst>
              <a:ext uri="{FF2B5EF4-FFF2-40B4-BE49-F238E27FC236}">
                <a16:creationId xmlns:a16="http://schemas.microsoft.com/office/drawing/2014/main" xmlns="" id="{BA8AF6F9-C688-3080-0DA5-549513B4ADB6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B486A8D-D993-B6F8-8D9F-68860A41EB80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F1B77B0-5F7A-8E81-5474-83E0063C9861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5A486AD-8F16-3842-7B7C-1F5BB0856232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8C524E2B-C1BA-118E-CEC7-79A78125304D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B809BE0-464F-F6C4-A25C-BE70D522B85A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7178" name="KAN 2">
            <a:extLst>
              <a:ext uri="{FF2B5EF4-FFF2-40B4-BE49-F238E27FC236}">
                <a16:creationId xmlns:a16="http://schemas.microsoft.com/office/drawing/2014/main" xmlns="" id="{BADBD1E4-4F6E-B6F3-5879-D3E122F2A59D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D9111A5-FC29-E8F2-30A2-0F014AB9F04E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7EE0859-32C7-1021-ED8B-B6F8377C71B4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3172F06-A9FF-742C-819C-0167728C9E0D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D4D5578-D786-5EC2-93D9-ADED882417DA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748601C-DA4F-E7E4-45AF-087EA4074BE8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7179" name="KAN 3">
            <a:extLst>
              <a:ext uri="{FF2B5EF4-FFF2-40B4-BE49-F238E27FC236}">
                <a16:creationId xmlns:a16="http://schemas.microsoft.com/office/drawing/2014/main" xmlns="" id="{5C1D15A3-A490-E158-4F0B-6B9332AE5A60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756EA34-5675-AD0D-6D46-F7E94C1CC48C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D2E13CF-1797-8701-581D-06B86FC6BD0F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AA88F88-E75E-4DEE-015F-59E599443D22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9CD2FDF-2F33-8D15-FAFE-273CEE927F32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DD43759-B54C-0A1A-165B-C613C652CD93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7180" name="KAN 4">
            <a:extLst>
              <a:ext uri="{FF2B5EF4-FFF2-40B4-BE49-F238E27FC236}">
                <a16:creationId xmlns:a16="http://schemas.microsoft.com/office/drawing/2014/main" xmlns="" id="{396A0632-BA17-B132-24DE-E1805B920942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3C8C652-065F-3FAA-47D2-77E1B524D7D4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079744F-D154-8C49-AC74-CB4E93C01298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BEA63BD-7FCB-FF40-88B0-2F10F89AF8ED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22FB79A-5D53-E3C8-523A-76BF0D327914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041D4D4-B8A4-A86B-45DF-F748D296EE55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7185" name="Заголовок 36">
            <a:extLst>
              <a:ext uri="{FF2B5EF4-FFF2-40B4-BE49-F238E27FC236}">
                <a16:creationId xmlns:a16="http://schemas.microsoft.com/office/drawing/2014/main" xmlns="" id="{B8BB5D03-E9B0-0662-EFC8-636DAB740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54041" y="284798"/>
            <a:ext cx="9144000" cy="1431925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3. Что может быть одно на всю семью?</a:t>
            </a:r>
          </a:p>
        </p:txBody>
      </p:sp>
      <p:sp>
        <p:nvSpPr>
          <p:cNvPr id="7181" name="Объект 37">
            <a:extLst>
              <a:ext uri="{FF2B5EF4-FFF2-40B4-BE49-F238E27FC236}">
                <a16:creationId xmlns:a16="http://schemas.microsoft.com/office/drawing/2014/main" xmlns="" id="{FD9F3292-0A8D-9F71-A059-2F06FA6889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носовой платок</a:t>
            </a:r>
          </a:p>
        </p:txBody>
      </p:sp>
      <p:sp>
        <p:nvSpPr>
          <p:cNvPr id="7182" name="Объект 38">
            <a:extLst>
              <a:ext uri="{FF2B5EF4-FFF2-40B4-BE49-F238E27FC236}">
                <a16:creationId xmlns:a16="http://schemas.microsoft.com/office/drawing/2014/main" xmlns="" id="{FAFE86B7-81FD-6CFE-8C30-6C480AB2462A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мыло</a:t>
            </a:r>
          </a:p>
        </p:txBody>
      </p:sp>
      <p:sp>
        <p:nvSpPr>
          <p:cNvPr id="7183" name="Объект 39">
            <a:extLst>
              <a:ext uri="{FF2B5EF4-FFF2-40B4-BE49-F238E27FC236}">
                <a16:creationId xmlns:a16="http://schemas.microsoft.com/office/drawing/2014/main" xmlns="" id="{49C884F5-A93E-EAEE-D928-8A743E62AE4A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зубная щётка</a:t>
            </a:r>
          </a:p>
        </p:txBody>
      </p:sp>
      <p:sp>
        <p:nvSpPr>
          <p:cNvPr id="7184" name="Объект 40">
            <a:extLst>
              <a:ext uri="{FF2B5EF4-FFF2-40B4-BE49-F238E27FC236}">
                <a16:creationId xmlns:a16="http://schemas.microsoft.com/office/drawing/2014/main" xmlns="" id="{5C93D64F-84DC-A39C-C147-7F9A2FB1EE4A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расчёска</a:t>
            </a:r>
          </a:p>
        </p:txBody>
      </p:sp>
      <p:pic>
        <p:nvPicPr>
          <p:cNvPr id="7186" name="Picture 397" descr="https://fsd.multiurok.ru/html/2020/10/06/s_5f7c4840e1856/1533760_1.png">
            <a:extLst>
              <a:ext uri="{FF2B5EF4-FFF2-40B4-BE49-F238E27FC236}">
                <a16:creationId xmlns:a16="http://schemas.microsoft.com/office/drawing/2014/main" xmlns="" id="{AFA98EEC-8451-F123-D398-DE57E848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76" y="3178176"/>
            <a:ext cx="3001963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1" name="KAN 1">
            <a:extLst>
              <a:ext uri="{FF2B5EF4-FFF2-40B4-BE49-F238E27FC236}">
                <a16:creationId xmlns:a16="http://schemas.microsoft.com/office/drawing/2014/main" xmlns="" id="{FFFD8543-A9E6-9600-2E5A-4C0FB0CF81A4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5BB2CFE-7EED-0E73-F88D-AA7912DD0D43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513D63D-DA99-65B6-6554-9F5A9ABE2A79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B095BE7-32F6-9EA1-7277-6F08FBFF13B4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C2BA28A-FC64-54C5-AB97-22CA5BE2CBD9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8AEDEFA-752A-1DC6-AB9F-07D55441152D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8202" name="KAN 2">
            <a:extLst>
              <a:ext uri="{FF2B5EF4-FFF2-40B4-BE49-F238E27FC236}">
                <a16:creationId xmlns:a16="http://schemas.microsoft.com/office/drawing/2014/main" xmlns="" id="{8ADD5CC6-6CEC-2CF8-2098-3E208B460AD1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B82DAC1-9694-EBB1-530F-302A40F90155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4211B31-3A11-F4C1-12D9-525DA5288B97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3986AD2-D818-A32E-332E-7C95EA2FE899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7B30533-A657-E93E-B58B-8A5AE94FC7DD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9435F46-ED98-BC36-D075-F0B30116C58A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8203" name="KAN 3">
            <a:extLst>
              <a:ext uri="{FF2B5EF4-FFF2-40B4-BE49-F238E27FC236}">
                <a16:creationId xmlns:a16="http://schemas.microsoft.com/office/drawing/2014/main" xmlns="" id="{58D30D45-FEF7-CE38-7645-5958A9DE0FA4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AFE39D2-1686-6481-4037-305175AA2B53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EECDB1F-3D1A-E861-E2CF-CFC8B45E1E55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3F9CD9A-4880-AAE8-39E2-C00CBD412168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1FED22E-6CD5-20B0-748C-D0C74C73CACD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13EA547-A2F8-6CAB-E5B0-2DDD9BF922E8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8204" name="KAN 4">
            <a:extLst>
              <a:ext uri="{FF2B5EF4-FFF2-40B4-BE49-F238E27FC236}">
                <a16:creationId xmlns:a16="http://schemas.microsoft.com/office/drawing/2014/main" xmlns="" id="{6727EBC8-B9E5-7452-5708-2585092192FD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F94D993-37F0-043E-2133-5AC761107A82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1CD55A1-035A-C9C6-CED5-DB773093F541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D2A5A5B-53AC-D75B-7DEB-A5B73D6AB228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7AD6DCE-AE6B-34DF-7824-F471797F187C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AB4D8F0-CC05-964F-9138-67B0B44C885A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8209" name="Заголовок 36">
            <a:extLst>
              <a:ext uri="{FF2B5EF4-FFF2-40B4-BE49-F238E27FC236}">
                <a16:creationId xmlns:a16="http://schemas.microsoft.com/office/drawing/2014/main" xmlns="" id="{17C4D1D1-C853-86B5-6D11-7F2A8D737B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93271" y="316369"/>
            <a:ext cx="11005457" cy="1431925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4. Как должен падать свет при письме, если ты правша?</a:t>
            </a:r>
          </a:p>
        </p:txBody>
      </p:sp>
      <p:sp>
        <p:nvSpPr>
          <p:cNvPr id="8205" name="Объект 37">
            <a:extLst>
              <a:ext uri="{FF2B5EF4-FFF2-40B4-BE49-F238E27FC236}">
                <a16:creationId xmlns:a16="http://schemas.microsoft.com/office/drawing/2014/main" xmlns="" id="{AB9DC7F3-6260-F1AD-DD24-7F230789A01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слева</a:t>
            </a:r>
          </a:p>
        </p:txBody>
      </p:sp>
      <p:sp>
        <p:nvSpPr>
          <p:cNvPr id="8206" name="Объект 38">
            <a:extLst>
              <a:ext uri="{FF2B5EF4-FFF2-40B4-BE49-F238E27FC236}">
                <a16:creationId xmlns:a16="http://schemas.microsoft.com/office/drawing/2014/main" xmlns="" id="{E3BF9A80-D91F-F3B6-714B-A6F8A91FC4D7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справа</a:t>
            </a:r>
          </a:p>
        </p:txBody>
      </p:sp>
      <p:sp>
        <p:nvSpPr>
          <p:cNvPr id="8207" name="Объект 39">
            <a:extLst>
              <a:ext uri="{FF2B5EF4-FFF2-40B4-BE49-F238E27FC236}">
                <a16:creationId xmlns:a16="http://schemas.microsoft.com/office/drawing/2014/main" xmlns="" id="{DDF308EC-4745-F2C3-3EA8-DB27C3737D94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сверху</a:t>
            </a:r>
          </a:p>
        </p:txBody>
      </p:sp>
      <p:sp>
        <p:nvSpPr>
          <p:cNvPr id="8208" name="Объект 40">
            <a:extLst>
              <a:ext uri="{FF2B5EF4-FFF2-40B4-BE49-F238E27FC236}">
                <a16:creationId xmlns:a16="http://schemas.microsoft.com/office/drawing/2014/main" xmlns="" id="{903AF24E-0C01-4948-C344-C7E8E7E3C245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со всех сторон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60FEFBC9-D0A6-86E8-E8C7-14ADB7F65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914" y="1966688"/>
            <a:ext cx="3332843" cy="37333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5" name="KAN 1">
            <a:extLst>
              <a:ext uri="{FF2B5EF4-FFF2-40B4-BE49-F238E27FC236}">
                <a16:creationId xmlns:a16="http://schemas.microsoft.com/office/drawing/2014/main" xmlns="" id="{C432D05A-A934-38BD-7427-7BE345578757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1E00C37-F6BE-5270-0EFF-2D301EB7163C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63DBF74-4B06-B7B3-C8B2-F3745BA7C820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CFC45DD-36BB-E7B9-216E-FE72CF366EB1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59A5F94-A6E4-121E-DD43-564791C06CF4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4381D83-5281-C8D6-23F0-16AAE4080443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9226" name="KAN 2">
            <a:extLst>
              <a:ext uri="{FF2B5EF4-FFF2-40B4-BE49-F238E27FC236}">
                <a16:creationId xmlns:a16="http://schemas.microsoft.com/office/drawing/2014/main" xmlns="" id="{F8E4745C-FFF8-580B-9C20-5EA1A79C6CBD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6630B83-D1BF-0C16-0AC8-25122ECEEB77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F9BB5F9-6FF6-4D5B-58F0-A38D73AB9790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21D39C3-B816-1DFB-5CF1-8802F0F9DF79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E3D8BEC-890F-ABD2-9067-5C0A1B7920F3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E08E054-0588-B3F2-4213-81FCE661C1FD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9227" name="KAN 3">
            <a:extLst>
              <a:ext uri="{FF2B5EF4-FFF2-40B4-BE49-F238E27FC236}">
                <a16:creationId xmlns:a16="http://schemas.microsoft.com/office/drawing/2014/main" xmlns="" id="{97C2850A-C066-D7C3-5995-1504556364FB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37138D8-C087-0F6D-A5CE-B2DD37A356B7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9BE45C7-F931-8A14-90B1-A6F2DBE4DB92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29DCFE5-C30D-B65C-5B62-0B673248A6BF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EF79006-8980-6671-14FB-CCC5AA20EBEA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DFC8A59-9424-9F65-4145-34B461F1DB32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9228" name="KAN 4">
            <a:extLst>
              <a:ext uri="{FF2B5EF4-FFF2-40B4-BE49-F238E27FC236}">
                <a16:creationId xmlns:a16="http://schemas.microsoft.com/office/drawing/2014/main" xmlns="" id="{0A9FE8A7-E84A-03AB-47DF-581F20D3AD33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6BD2B09-F22F-C0A2-1735-E8AF0490DAC0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E1B14B7-E961-DA22-FE3E-A741DFD2B625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5C46A6C-280E-5B57-336F-8EA6C1A10CF5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67EE7FC-7C66-7A64-C43E-69B89379C7FD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80EEDF0C-76EA-533A-AF7B-875685D6D35C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9233" name="Заголовок 36">
            <a:extLst>
              <a:ext uri="{FF2B5EF4-FFF2-40B4-BE49-F238E27FC236}">
                <a16:creationId xmlns:a16="http://schemas.microsoft.com/office/drawing/2014/main" xmlns="" id="{BC5F7A31-5F40-0BDD-0C02-8737A2C3B7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10435" y="422911"/>
            <a:ext cx="7775575" cy="1000125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5. Почему надо мыть руки часто?</a:t>
            </a:r>
          </a:p>
        </p:txBody>
      </p:sp>
      <p:sp>
        <p:nvSpPr>
          <p:cNvPr id="9229" name="Объект 37">
            <a:extLst>
              <a:ext uri="{FF2B5EF4-FFF2-40B4-BE49-F238E27FC236}">
                <a16:creationId xmlns:a16="http://schemas.microsoft.com/office/drawing/2014/main" xmlns="" id="{8EFE6443-F883-C36B-016B-C6DF3CAF38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чтобы сохранить кожу</a:t>
            </a:r>
          </a:p>
        </p:txBody>
      </p:sp>
      <p:sp>
        <p:nvSpPr>
          <p:cNvPr id="9230" name="Объект 38">
            <a:extLst>
              <a:ext uri="{FF2B5EF4-FFF2-40B4-BE49-F238E27FC236}">
                <a16:creationId xmlns:a16="http://schemas.microsoft.com/office/drawing/2014/main" xmlns="" id="{1A9BB4E3-C32F-0B79-5752-B35AA1C35E5B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чтобы руки были красивыми</a:t>
            </a:r>
          </a:p>
        </p:txBody>
      </p:sp>
      <p:sp>
        <p:nvSpPr>
          <p:cNvPr id="9231" name="Объект 39">
            <a:extLst>
              <a:ext uri="{FF2B5EF4-FFF2-40B4-BE49-F238E27FC236}">
                <a16:creationId xmlns:a16="http://schemas.microsoft.com/office/drawing/2014/main" xmlns="" id="{CD5AC091-422D-78CA-4734-90DADAC5503C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чтобы не заболеть</a:t>
            </a:r>
          </a:p>
        </p:txBody>
      </p:sp>
      <p:sp>
        <p:nvSpPr>
          <p:cNvPr id="9232" name="Объект 40">
            <a:extLst>
              <a:ext uri="{FF2B5EF4-FFF2-40B4-BE49-F238E27FC236}">
                <a16:creationId xmlns:a16="http://schemas.microsoft.com/office/drawing/2014/main" xmlns="" id="{646530CE-0870-7C84-9F6E-B5293B34261C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чтобы не расстраивать родителей</a:t>
            </a:r>
          </a:p>
        </p:txBody>
      </p:sp>
      <p:pic>
        <p:nvPicPr>
          <p:cNvPr id="9234" name="Рисунок 45">
            <a:extLst>
              <a:ext uri="{FF2B5EF4-FFF2-40B4-BE49-F238E27FC236}">
                <a16:creationId xmlns:a16="http://schemas.microsoft.com/office/drawing/2014/main" xmlns="" id="{7984453B-C49D-BAF2-49CD-8D12911C7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2852739"/>
            <a:ext cx="2319338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9" name="KAN 1">
            <a:extLst>
              <a:ext uri="{FF2B5EF4-FFF2-40B4-BE49-F238E27FC236}">
                <a16:creationId xmlns:a16="http://schemas.microsoft.com/office/drawing/2014/main" xmlns="" id="{2CB66B35-3925-4A9D-C53A-0B8175D7BEC4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8C4E3DF-C756-15EB-9EB8-BB678272EB35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D006EA1-C91D-FAC3-983A-E69AC831906F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6613797-274B-048C-02FF-AC5DAFA84D3D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F34A090-D069-1E48-2B36-72CDA76700B3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C61311C-4AFF-811C-2E6D-C6810A9ED6E4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0250" name="KAN 2">
            <a:extLst>
              <a:ext uri="{FF2B5EF4-FFF2-40B4-BE49-F238E27FC236}">
                <a16:creationId xmlns:a16="http://schemas.microsoft.com/office/drawing/2014/main" xmlns="" id="{E6E5829A-702E-0F34-EBF0-03883C277F81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CF41979-BC7A-B0D8-9FE6-074150418315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9173F9D-8E35-3833-1E26-5190A9DA4C06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0EB4EE2-B6F5-1722-FB00-16368AA76D0F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4E2A513-0626-B2A6-95B4-62B9EA6C56B0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0201D0A-941F-BC2D-169F-E73C4B27E79B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0251" name="KAN 3">
            <a:extLst>
              <a:ext uri="{FF2B5EF4-FFF2-40B4-BE49-F238E27FC236}">
                <a16:creationId xmlns:a16="http://schemas.microsoft.com/office/drawing/2014/main" xmlns="" id="{3340AE3E-47E7-3D36-AAD8-14690BFA05A9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2F27948-BCA9-6B41-C872-186B08497169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0D7B8C3-FB99-08DD-19E4-F1BA89F041B0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F9CF07B-CF50-0711-7422-15CFC5B16AB3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4941ED8-D937-6489-E0F2-F30FC934CC41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E9DFAC4-E202-4C7F-C253-9A76F96AFC99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0252" name="KAN 4">
            <a:extLst>
              <a:ext uri="{FF2B5EF4-FFF2-40B4-BE49-F238E27FC236}">
                <a16:creationId xmlns:a16="http://schemas.microsoft.com/office/drawing/2014/main" xmlns="" id="{4CB3D2E6-BF1A-2C27-3834-E6EC38C3DBA7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1AF2342-D28C-4373-848E-A1385D4609BC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124C3E8-31D0-AE17-5D2E-FBE51867C5E0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758BD33-F2AB-97B4-504D-E94792ADF207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82897BE-225A-7CA6-28C5-72EAA47B7B83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4F9D8FF-48F7-A59A-C444-C3162A7639F3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0257" name="Заголовок 36">
            <a:extLst>
              <a:ext uri="{FF2B5EF4-FFF2-40B4-BE49-F238E27FC236}">
                <a16:creationId xmlns:a16="http://schemas.microsoft.com/office/drawing/2014/main" xmlns="" id="{8CEFEDF9-3B03-B346-F88A-5E2F708853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8214" y="412751"/>
            <a:ext cx="7775575" cy="1000125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6. Как часто надо чистить зубы?</a:t>
            </a:r>
          </a:p>
        </p:txBody>
      </p:sp>
      <p:sp>
        <p:nvSpPr>
          <p:cNvPr id="10253" name="Объект 37">
            <a:extLst>
              <a:ext uri="{FF2B5EF4-FFF2-40B4-BE49-F238E27FC236}">
                <a16:creationId xmlns:a16="http://schemas.microsoft.com/office/drawing/2014/main" xmlns="" id="{311E9445-0488-9388-E538-002C6589F7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каждый час</a:t>
            </a:r>
          </a:p>
        </p:txBody>
      </p:sp>
      <p:sp>
        <p:nvSpPr>
          <p:cNvPr id="10254" name="Объект 38">
            <a:extLst>
              <a:ext uri="{FF2B5EF4-FFF2-40B4-BE49-F238E27FC236}">
                <a16:creationId xmlns:a16="http://schemas.microsoft.com/office/drawing/2014/main" xmlns="" id="{37375B75-F6CA-3463-2D22-4AD8A4706231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один раз в день</a:t>
            </a:r>
          </a:p>
        </p:txBody>
      </p:sp>
      <p:sp>
        <p:nvSpPr>
          <p:cNvPr id="10255" name="Объект 39">
            <a:extLst>
              <a:ext uri="{FF2B5EF4-FFF2-40B4-BE49-F238E27FC236}">
                <a16:creationId xmlns:a16="http://schemas.microsoft.com/office/drawing/2014/main" xmlns="" id="{E7F6EFB9-C323-AEEE-9E89-728E1DF70037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два раза в день</a:t>
            </a:r>
          </a:p>
        </p:txBody>
      </p:sp>
      <p:sp>
        <p:nvSpPr>
          <p:cNvPr id="10256" name="Объект 40">
            <a:extLst>
              <a:ext uri="{FF2B5EF4-FFF2-40B4-BE49-F238E27FC236}">
                <a16:creationId xmlns:a16="http://schemas.microsoft.com/office/drawing/2014/main" xmlns="" id="{8318A5EB-ACE2-444B-4387-DCD02702C8A4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после еды</a:t>
            </a:r>
          </a:p>
        </p:txBody>
      </p:sp>
      <p:pic>
        <p:nvPicPr>
          <p:cNvPr id="10258" name="Picture 2" descr="https://i.pinimg.com/736x/2e/4d/2f/2e4d2f758ad785fd5312019f3fbe3639.jpg">
            <a:extLst>
              <a:ext uri="{FF2B5EF4-FFF2-40B4-BE49-F238E27FC236}">
                <a16:creationId xmlns:a16="http://schemas.microsoft.com/office/drawing/2014/main" xmlns="" id="{12D076C8-6EC7-19D8-8D44-444741508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2373314"/>
            <a:ext cx="2379662" cy="3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1" name="KAN 1">
            <a:extLst>
              <a:ext uri="{FF2B5EF4-FFF2-40B4-BE49-F238E27FC236}">
                <a16:creationId xmlns:a16="http://schemas.microsoft.com/office/drawing/2014/main" xmlns="" id="{44328BF2-B5F8-DDEE-CB1B-76E1B4C2891F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0F8A6C1-1977-4D30-98FA-FDC563F5F82E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3F02F82-267B-3835-5AB7-7B6AD90B5A50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BE817BD-0BEB-0E8E-5412-DBE19AAAA2C8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02761ED-A3D5-DFBE-6700-44879FDDF30B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6149624-F37A-5FA1-CCFB-81F2981FA56A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3322" name="KAN 2">
            <a:extLst>
              <a:ext uri="{FF2B5EF4-FFF2-40B4-BE49-F238E27FC236}">
                <a16:creationId xmlns:a16="http://schemas.microsoft.com/office/drawing/2014/main" xmlns="" id="{E0440813-23B6-2832-15DC-FA21AE36DA36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C70DAEC-5151-E02B-C785-65CE7A0AFD0D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F1656A4-C213-748C-DFB2-5E4EEE98A6AA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8BA286E3-DBC9-F987-88E8-D006DA5870EC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53246D5-AFF4-E96F-CF59-92EA22B3E77C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4327AEF-1C67-5E1B-3DD9-5A04C9CEC867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3323" name="KAN 3">
            <a:extLst>
              <a:ext uri="{FF2B5EF4-FFF2-40B4-BE49-F238E27FC236}">
                <a16:creationId xmlns:a16="http://schemas.microsoft.com/office/drawing/2014/main" xmlns="" id="{3B25CF53-6BED-749E-C1B9-77EC93FDC0FB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D188649-20B1-A552-29F5-8A37E282D594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F762F8D-D342-FBEF-B819-4386F2F27F31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B3ED010-342E-CAAB-F69D-9EAA820E9C76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5597C13-1F92-9996-F9B9-53B95C24BCCE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ED69F05C-3A3D-206C-0134-6996E01BDF2D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3324" name="KAN 4">
            <a:extLst>
              <a:ext uri="{FF2B5EF4-FFF2-40B4-BE49-F238E27FC236}">
                <a16:creationId xmlns:a16="http://schemas.microsoft.com/office/drawing/2014/main" xmlns="" id="{B428163F-0117-9B17-66ED-B56DCB0C8279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2C91F2E-B1ED-AED6-A8CB-9591B0EE0A63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C96C013-E4D0-85F7-A527-A7F3C93B2463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A520E7D-30CF-2018-4D8F-C64CC05A18E5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502B069-9BFE-A280-E0E6-4AA9E0CFF028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0F76EF4-D490-0397-D7D1-2D74D904BEAC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3329" name="Заголовок 36">
            <a:extLst>
              <a:ext uri="{FF2B5EF4-FFF2-40B4-BE49-F238E27FC236}">
                <a16:creationId xmlns:a16="http://schemas.microsoft.com/office/drawing/2014/main" xmlns="" id="{FFF39CB3-5384-488F-8F78-CDFFFCAF9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8214" y="412751"/>
            <a:ext cx="7775575" cy="1000125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7. Как можно укрепить здоровье?</a:t>
            </a:r>
          </a:p>
        </p:txBody>
      </p:sp>
      <p:sp>
        <p:nvSpPr>
          <p:cNvPr id="13325" name="Объект 37">
            <a:extLst>
              <a:ext uri="{FF2B5EF4-FFF2-40B4-BE49-F238E27FC236}">
                <a16:creationId xmlns:a16="http://schemas.microsoft.com/office/drawing/2014/main" xmlns="" id="{8A6380F9-4EAE-A378-2B7A-D8CAA4FB8F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как можно больше отдыхать</a:t>
            </a:r>
          </a:p>
        </p:txBody>
      </p:sp>
      <p:sp>
        <p:nvSpPr>
          <p:cNvPr id="13326" name="Объект 38">
            <a:extLst>
              <a:ext uri="{FF2B5EF4-FFF2-40B4-BE49-F238E27FC236}">
                <a16:creationId xmlns:a16="http://schemas.microsoft.com/office/drawing/2014/main" xmlns="" id="{C56DA767-CEE8-105D-C535-616E5279BFC7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забыть о прогулках и спорте</a:t>
            </a:r>
          </a:p>
        </p:txBody>
      </p:sp>
      <p:sp>
        <p:nvSpPr>
          <p:cNvPr id="13327" name="Объект 39">
            <a:extLst>
              <a:ext uri="{FF2B5EF4-FFF2-40B4-BE49-F238E27FC236}">
                <a16:creationId xmlns:a16="http://schemas.microsoft.com/office/drawing/2014/main" xmlns="" id="{9BD9E11B-6758-DE22-8621-E358ABBB4E2E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вести активный, здоровый образ жизни</a:t>
            </a:r>
          </a:p>
        </p:txBody>
      </p:sp>
      <p:sp>
        <p:nvSpPr>
          <p:cNvPr id="13328" name="Объект 40">
            <a:extLst>
              <a:ext uri="{FF2B5EF4-FFF2-40B4-BE49-F238E27FC236}">
                <a16:creationId xmlns:a16="http://schemas.microsoft.com/office/drawing/2014/main" xmlns="" id="{9167C61C-5B3D-5914-0608-708E3CB59373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очень много спать</a:t>
            </a:r>
          </a:p>
        </p:txBody>
      </p:sp>
      <p:pic>
        <p:nvPicPr>
          <p:cNvPr id="13330" name="Picture 397" descr="https://fsd.multiurok.ru/html/2020/10/06/s_5f7c4840e1856/1533760_1.png">
            <a:extLst>
              <a:ext uri="{FF2B5EF4-FFF2-40B4-BE49-F238E27FC236}">
                <a16:creationId xmlns:a16="http://schemas.microsoft.com/office/drawing/2014/main" xmlns="" id="{BE0D673C-EEE4-3ADA-E766-9C15DAC3C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349" y="3606801"/>
            <a:ext cx="2647950" cy="252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5" name="KAN 1">
            <a:extLst>
              <a:ext uri="{FF2B5EF4-FFF2-40B4-BE49-F238E27FC236}">
                <a16:creationId xmlns:a16="http://schemas.microsoft.com/office/drawing/2014/main" xmlns="" id="{1C985C21-A501-6489-0F8B-575AEDA7E5CD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C848ABC-D064-56CC-98D2-B3C7DADEF557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75E402C-903C-6500-2EF3-B7069E9AC58A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BB1DCCA-A927-CA64-EE79-09109704FD9C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7081FF4-140E-8A15-9699-CF069DBCDB21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8FCE47C-DB15-CD66-F73D-B6791BD6B4C1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4346" name="KAN 2">
            <a:extLst>
              <a:ext uri="{FF2B5EF4-FFF2-40B4-BE49-F238E27FC236}">
                <a16:creationId xmlns:a16="http://schemas.microsoft.com/office/drawing/2014/main" xmlns="" id="{95BA17E5-9CD9-3974-AA2C-F1F8C550FA89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3FE577B-3531-68A0-4833-FE2781AF07D4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C8EEB83-BEB3-6D42-BBC7-B4B8263025D5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3B6CC6D-B542-01EF-7D97-80DAE8E8D292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3C2C1D3-B578-448C-C712-189D74402946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FCA1474-0041-6BEC-8384-1EE39D9A45DF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4347" name="KAN 3">
            <a:extLst>
              <a:ext uri="{FF2B5EF4-FFF2-40B4-BE49-F238E27FC236}">
                <a16:creationId xmlns:a16="http://schemas.microsoft.com/office/drawing/2014/main" xmlns="" id="{E4FEF82A-3FE6-4446-D288-A6C971038A74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8E78605-BFF0-0116-4D9F-EAA2B223DCB9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1328E17-EF01-1CDE-D265-F45349AD8308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8AD7A15-FC76-C13E-68F7-51E1A88D7C7A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6AB4812-D75F-0E0B-3E19-B621C5E22054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F89189E-F05D-26CD-93E7-203D3B87907D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4348" name="KAN 4">
            <a:extLst>
              <a:ext uri="{FF2B5EF4-FFF2-40B4-BE49-F238E27FC236}">
                <a16:creationId xmlns:a16="http://schemas.microsoft.com/office/drawing/2014/main" xmlns="" id="{DCCE8507-0A0D-3BEC-DF84-A045AD4A18F0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EB672AF-B5C0-CD4F-CE8D-8B9C74DC9C15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8F505E8-BFC2-FAF9-6D58-5C7DAD2E1CCF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5254C9D-C74B-48B6-C2E7-3A14B99F5DCF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561C655A-94D1-AC17-0242-E78804A53DB7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671A921-A90D-6023-E36F-7E34F0F3C020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4353" name="Заголовок 36">
            <a:extLst>
              <a:ext uri="{FF2B5EF4-FFF2-40B4-BE49-F238E27FC236}">
                <a16:creationId xmlns:a16="http://schemas.microsoft.com/office/drawing/2014/main" xmlns="" id="{36938A28-7795-70F5-61AA-F1EFE15955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8214" y="412751"/>
            <a:ext cx="7775575" cy="1000125"/>
          </a:xfrm>
        </p:spPr>
        <p:txBody>
          <a:bodyPr/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8. Укажи вредный продукт?</a:t>
            </a:r>
          </a:p>
        </p:txBody>
      </p:sp>
      <p:sp>
        <p:nvSpPr>
          <p:cNvPr id="14349" name="Объект 37">
            <a:extLst>
              <a:ext uri="{FF2B5EF4-FFF2-40B4-BE49-F238E27FC236}">
                <a16:creationId xmlns:a16="http://schemas.microsoft.com/office/drawing/2014/main" xmlns="" id="{9B000A3F-B44B-B716-192A-5B619A4F36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творог</a:t>
            </a:r>
          </a:p>
        </p:txBody>
      </p:sp>
      <p:sp>
        <p:nvSpPr>
          <p:cNvPr id="14350" name="Объект 38">
            <a:extLst>
              <a:ext uri="{FF2B5EF4-FFF2-40B4-BE49-F238E27FC236}">
                <a16:creationId xmlns:a16="http://schemas.microsoft.com/office/drawing/2014/main" xmlns="" id="{967EEDD2-AFE0-73DB-5154-F95D8949F606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отвар шиповника</a:t>
            </a:r>
          </a:p>
        </p:txBody>
      </p:sp>
      <p:sp>
        <p:nvSpPr>
          <p:cNvPr id="14351" name="Объект 39">
            <a:extLst>
              <a:ext uri="{FF2B5EF4-FFF2-40B4-BE49-F238E27FC236}">
                <a16:creationId xmlns:a16="http://schemas.microsoft.com/office/drawing/2014/main" xmlns="" id="{691FCCB6-968D-9EEF-0103-DB48039F0927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чипсы</a:t>
            </a:r>
          </a:p>
        </p:txBody>
      </p:sp>
      <p:sp>
        <p:nvSpPr>
          <p:cNvPr id="14352" name="Объект 40">
            <a:extLst>
              <a:ext uri="{FF2B5EF4-FFF2-40B4-BE49-F238E27FC236}">
                <a16:creationId xmlns:a16="http://schemas.microsoft.com/office/drawing/2014/main" xmlns="" id="{3D9B31AF-5178-EB76-F65C-101271C5215A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овощное рагу</a:t>
            </a:r>
          </a:p>
        </p:txBody>
      </p:sp>
      <p:pic>
        <p:nvPicPr>
          <p:cNvPr id="14354" name="Picture 400" descr="https://lh5.googleusercontent.com/r4Qdfy4PDkfW_EeYalsnv05ASx47s5NiTxFLdj7OJ1sizS5Vmt3xjMZMMZCKKPrh9Po66iat0OaD2Zj_LX8izIRxmYuMLIcKjQ0uCpk3_qlSQBx6XI6kRS9OpAuqWG73vD2a-20">
            <a:extLst>
              <a:ext uri="{FF2B5EF4-FFF2-40B4-BE49-F238E27FC236}">
                <a16:creationId xmlns:a16="http://schemas.microsoft.com/office/drawing/2014/main" xmlns="" id="{DA1580BF-FBF8-B23A-CE41-C765F8783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6" y="3357563"/>
            <a:ext cx="3014663" cy="258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9" name="KAN 1">
            <a:extLst>
              <a:ext uri="{FF2B5EF4-FFF2-40B4-BE49-F238E27FC236}">
                <a16:creationId xmlns:a16="http://schemas.microsoft.com/office/drawing/2014/main" xmlns="" id="{F477674F-55C8-C9EC-3AE8-101BD12E6036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3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33A2C0F-4BE4-2211-ACE7-65899BFFD5E7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4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928DD6D-1EB5-F110-4D8D-19C0DD36A63E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5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600191A-81DB-8085-CD12-87289014CCE3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5E58109-63DF-BB4F-DEDF-305194071FD4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75D34C0-7595-E3E5-8502-85DF969BD4B6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5370" name="KAN 2">
            <a:extLst>
              <a:ext uri="{FF2B5EF4-FFF2-40B4-BE49-F238E27FC236}">
                <a16:creationId xmlns:a16="http://schemas.microsoft.com/office/drawing/2014/main" xmlns="" id="{6DC601EC-8131-39B6-D3F2-5FB112C1827D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19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2483101-7488-8BD6-2C76-0238051EEB5F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0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C26DA800-F326-21B0-8100-7B548293C428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80E65A4-A4B6-4BE0-ED53-D32BB37CD5CD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19FE3C3B-DC63-A897-1DA1-D50907070651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24587C7-0DCD-7F8F-F47F-7676FD3EBE2F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5371" name="KAN 3">
            <a:extLst>
              <a:ext uri="{FF2B5EF4-FFF2-40B4-BE49-F238E27FC236}">
                <a16:creationId xmlns:a16="http://schemas.microsoft.com/office/drawing/2014/main" xmlns="" id="{912778A3-4743-D5CB-90EE-BE5CC2817025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5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E41C129-9C91-FDED-1180-526AE3681744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6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04D752C-895A-5AB3-5353-DA74581C3119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8BAD4FC-4984-AA7F-03C8-F840FD710203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616F8BB-EC44-F7C6-9749-70E592B7E991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40E4E86-93F2-1808-6A5B-452DAC6C4CF4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5372" name="KAN 4">
            <a:extLst>
              <a:ext uri="{FF2B5EF4-FFF2-40B4-BE49-F238E27FC236}">
                <a16:creationId xmlns:a16="http://schemas.microsoft.com/office/drawing/2014/main" xmlns="" id="{8B4E9AD0-FE75-CAF3-15DC-AB0E27DA2290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1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9D9FF37-0A03-6811-979B-7BB9B2597D89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2" name="Prkl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FCD8764-8538-6EDE-61A2-161FE718323C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Oval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0D213899-7F8D-FA99-427E-2A0C9DC77F32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Oval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87E90F6-477E-B79D-2C99-AB41B96BDE84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BA0720B-5926-5C24-1EF8-B1AC1136BE7B}"/>
                </a:ext>
              </a:extLst>
            </p:cNvPr>
            <p:cNvSpPr/>
            <p:nvPr/>
          </p:nvSpPr>
          <p:spPr>
            <a:xfrm>
              <a:off x="569913" y="2159203"/>
              <a:ext cx="144462" cy="144694"/>
            </a:xfrm>
            <a:prstGeom prst="ellipse">
              <a:avLst/>
            </a:prstGeom>
            <a:solidFill>
              <a:schemeClr val="hlink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5377" name="Заголовок 36">
            <a:extLst>
              <a:ext uri="{FF2B5EF4-FFF2-40B4-BE49-F238E27FC236}">
                <a16:creationId xmlns:a16="http://schemas.microsoft.com/office/drawing/2014/main" xmlns="" id="{B13F69A8-D843-3DC5-23F2-42DC908ABC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199" y="541339"/>
            <a:ext cx="11560629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9. Что необходимо делать по утрам, чтобы быть здоровым?</a:t>
            </a:r>
          </a:p>
        </p:txBody>
      </p:sp>
      <p:sp>
        <p:nvSpPr>
          <p:cNvPr id="15373" name="Объект 37">
            <a:extLst>
              <a:ext uri="{FF2B5EF4-FFF2-40B4-BE49-F238E27FC236}">
                <a16:creationId xmlns:a16="http://schemas.microsoft.com/office/drawing/2014/main" xmlns="" id="{1E4D6C36-354D-DEFF-F09E-C62BC16221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играть в компьютер</a:t>
            </a:r>
          </a:p>
        </p:txBody>
      </p:sp>
      <p:sp>
        <p:nvSpPr>
          <p:cNvPr id="15374" name="Объект 38">
            <a:extLst>
              <a:ext uri="{FF2B5EF4-FFF2-40B4-BE49-F238E27FC236}">
                <a16:creationId xmlns:a16="http://schemas.microsoft.com/office/drawing/2014/main" xmlns="" id="{3273F097-DAFD-DA77-3ACF-A5A60C5F97CE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делать зарядку</a:t>
            </a:r>
          </a:p>
        </p:txBody>
      </p:sp>
      <p:sp>
        <p:nvSpPr>
          <p:cNvPr id="15375" name="Объект 39">
            <a:extLst>
              <a:ext uri="{FF2B5EF4-FFF2-40B4-BE49-F238E27FC236}">
                <a16:creationId xmlns:a16="http://schemas.microsoft.com/office/drawing/2014/main" xmlns="" id="{CBB5A893-D20E-466E-FFEA-349246C063D4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смотреть мультфильмы</a:t>
            </a:r>
          </a:p>
        </p:txBody>
      </p:sp>
      <p:sp>
        <p:nvSpPr>
          <p:cNvPr id="15376" name="Объект 40">
            <a:extLst>
              <a:ext uri="{FF2B5EF4-FFF2-40B4-BE49-F238E27FC236}">
                <a16:creationId xmlns:a16="http://schemas.microsoft.com/office/drawing/2014/main" xmlns="" id="{4D4E6FE8-7A01-B50B-51E6-70349995073E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есть много сладкого</a:t>
            </a:r>
          </a:p>
        </p:txBody>
      </p:sp>
      <p:pic>
        <p:nvPicPr>
          <p:cNvPr id="15378" name="Picture 397" descr="https://fsd.multiurok.ru/html/2020/10/06/s_5f7c4840e1856/1533760_1.png">
            <a:extLst>
              <a:ext uri="{FF2B5EF4-FFF2-40B4-BE49-F238E27FC236}">
                <a16:creationId xmlns:a16="http://schemas.microsoft.com/office/drawing/2014/main" xmlns="" id="{EA389A06-DB76-9344-FDE5-4F100C511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700" y="2884488"/>
            <a:ext cx="300037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4" name="KAN 1">
            <a:extLst>
              <a:ext uri="{FF2B5EF4-FFF2-40B4-BE49-F238E27FC236}">
                <a16:creationId xmlns:a16="http://schemas.microsoft.com/office/drawing/2014/main" xmlns="" id="{8AB3CA9E-E87D-88CE-CF2C-A3798942273A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032001"/>
            <a:ext cx="647700" cy="396875"/>
            <a:chOff x="444500" y="2032000"/>
            <a:chExt cx="647700" cy="397510"/>
          </a:xfrm>
        </p:grpSpPr>
        <p:sp>
          <p:nvSpPr>
            <p:cNvPr id="14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616F96B5-E556-9DF0-CA6D-2E295DCB6C9D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Flag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DB22142C-3C28-65B9-0F75-F2BBE5FB318A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Rect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C967989-DB0F-5135-1781-AAC2B369F7F4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Rect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9B49F79-DB63-13EE-D53C-87DC656FCFF3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3B96864-C25D-E168-4205-44DA3B6D3FD5}"/>
                </a:ext>
              </a:extLst>
            </p:cNvPr>
            <p:cNvSpPr/>
            <p:nvPr/>
          </p:nvSpPr>
          <p:spPr>
            <a:xfrm>
              <a:off x="554038" y="2140123"/>
              <a:ext cx="179387" cy="184445"/>
            </a:xfrm>
            <a:custGeom>
              <a:avLst/>
              <a:gdLst/>
              <a:ahLst/>
              <a:cxnLst/>
              <a:rect l="0" t="0" r="0" b="0"/>
              <a:pathLst>
                <a:path w="179071" h="184151">
                  <a:moveTo>
                    <a:pt x="0" y="38100"/>
                  </a:moveTo>
                  <a:lnTo>
                    <a:pt x="81280" y="101600"/>
                  </a:lnTo>
                  <a:lnTo>
                    <a:pt x="179070" y="0"/>
                  </a:lnTo>
                  <a:lnTo>
                    <a:pt x="179070" y="82550"/>
                  </a:lnTo>
                  <a:lnTo>
                    <a:pt x="81280" y="184150"/>
                  </a:lnTo>
                  <a:lnTo>
                    <a:pt x="0" y="120650"/>
                  </a:lnTo>
                </a:path>
              </a:pathLst>
            </a:custGeom>
            <a:solidFill>
              <a:schemeClr val="hlink"/>
            </a:solidFill>
            <a:ln w="9525" cap="flat" cmpd="sng" algn="ctr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1275" name="KAN 2">
            <a:extLst>
              <a:ext uri="{FF2B5EF4-FFF2-40B4-BE49-F238E27FC236}">
                <a16:creationId xmlns:a16="http://schemas.microsoft.com/office/drawing/2014/main" xmlns="" id="{E1769DF5-7F3E-6D43-5C5B-6CC6E2BCCE62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2667001"/>
            <a:ext cx="647700" cy="396875"/>
            <a:chOff x="444500" y="2032000"/>
            <a:chExt cx="647700" cy="397510"/>
          </a:xfrm>
        </p:grpSpPr>
        <p:sp>
          <p:nvSpPr>
            <p:cNvPr id="20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45FD636-82D6-BF97-C66D-2F7B8230B814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2</a:t>
              </a:r>
            </a:p>
          </p:txBody>
        </p:sp>
        <p:sp>
          <p:nvSpPr>
            <p:cNvPr id="21" name="Flag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EF0F166-DD71-0897-0B51-4298ED1D291D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2" name="Rect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AED4A553-60C0-793C-6A3D-E971002300BF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3" name="Rect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1E1890B-1EBB-F7CE-208A-A008C3B3A023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4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F77EAB4C-58AD-C5E3-F02B-369F3A8B9649}"/>
                </a:ext>
              </a:extLst>
            </p:cNvPr>
            <p:cNvSpPr/>
            <p:nvPr/>
          </p:nvSpPr>
          <p:spPr>
            <a:xfrm>
              <a:off x="554038" y="2140123"/>
              <a:ext cx="179387" cy="184445"/>
            </a:xfrm>
            <a:custGeom>
              <a:avLst/>
              <a:gdLst/>
              <a:ahLst/>
              <a:cxnLst/>
              <a:rect l="0" t="0" r="0" b="0"/>
              <a:pathLst>
                <a:path w="179071" h="184151">
                  <a:moveTo>
                    <a:pt x="0" y="38100"/>
                  </a:moveTo>
                  <a:lnTo>
                    <a:pt x="81280" y="101600"/>
                  </a:lnTo>
                  <a:lnTo>
                    <a:pt x="179070" y="0"/>
                  </a:lnTo>
                  <a:lnTo>
                    <a:pt x="179070" y="82550"/>
                  </a:lnTo>
                  <a:lnTo>
                    <a:pt x="81280" y="184150"/>
                  </a:lnTo>
                  <a:lnTo>
                    <a:pt x="0" y="120650"/>
                  </a:lnTo>
                </a:path>
              </a:pathLst>
            </a:custGeom>
            <a:solidFill>
              <a:schemeClr val="hlink"/>
            </a:solidFill>
            <a:ln w="9525" cap="flat" cmpd="sng" algn="ctr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1276" name="KAN 3">
            <a:extLst>
              <a:ext uri="{FF2B5EF4-FFF2-40B4-BE49-F238E27FC236}">
                <a16:creationId xmlns:a16="http://schemas.microsoft.com/office/drawing/2014/main" xmlns="" id="{83A7DB21-F173-7791-FE8B-85174ACE87E6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302001"/>
            <a:ext cx="647700" cy="396875"/>
            <a:chOff x="444500" y="2032000"/>
            <a:chExt cx="647700" cy="397510"/>
          </a:xfrm>
        </p:grpSpPr>
        <p:sp>
          <p:nvSpPr>
            <p:cNvPr id="26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1348D97-DDEA-6B3C-6C5C-D0276290AA6D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27" name="Flag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E8967A0-7ED3-06A0-5A1A-1CED62BFF0BC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Rect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E9723DC-8620-5B5C-67F4-90ECC2E277F3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Rect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2151980A-5D43-A2B0-4641-F64D06E94E3A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0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B546A700-5BC5-98CB-DD94-110FAA0D56B3}"/>
                </a:ext>
              </a:extLst>
            </p:cNvPr>
            <p:cNvSpPr/>
            <p:nvPr/>
          </p:nvSpPr>
          <p:spPr>
            <a:xfrm>
              <a:off x="554038" y="2140123"/>
              <a:ext cx="179387" cy="184445"/>
            </a:xfrm>
            <a:custGeom>
              <a:avLst/>
              <a:gdLst/>
              <a:ahLst/>
              <a:cxnLst/>
              <a:rect l="0" t="0" r="0" b="0"/>
              <a:pathLst>
                <a:path w="179071" h="184151">
                  <a:moveTo>
                    <a:pt x="0" y="38100"/>
                  </a:moveTo>
                  <a:lnTo>
                    <a:pt x="81280" y="101600"/>
                  </a:lnTo>
                  <a:lnTo>
                    <a:pt x="179070" y="0"/>
                  </a:lnTo>
                  <a:lnTo>
                    <a:pt x="179070" y="82550"/>
                  </a:lnTo>
                  <a:lnTo>
                    <a:pt x="81280" y="184150"/>
                  </a:lnTo>
                  <a:lnTo>
                    <a:pt x="0" y="120650"/>
                  </a:lnTo>
                </a:path>
              </a:pathLst>
            </a:custGeom>
            <a:solidFill>
              <a:schemeClr val="hlink"/>
            </a:solidFill>
            <a:ln w="9525" cap="flat" cmpd="sng" algn="ctr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1277" name="KAN 4">
            <a:extLst>
              <a:ext uri="{FF2B5EF4-FFF2-40B4-BE49-F238E27FC236}">
                <a16:creationId xmlns:a16="http://schemas.microsoft.com/office/drawing/2014/main" xmlns="" id="{B33A9988-6655-EABF-9BA5-57CB118A6F90}"/>
              </a:ext>
            </a:extLst>
          </p:cNvPr>
          <p:cNvGrpSpPr>
            <a:grpSpLocks/>
          </p:cNvGrpSpPr>
          <p:nvPr/>
        </p:nvGrpSpPr>
        <p:grpSpPr bwMode="auto">
          <a:xfrm>
            <a:off x="1968500" y="3937001"/>
            <a:ext cx="647700" cy="396875"/>
            <a:chOff x="444500" y="2032000"/>
            <a:chExt cx="647700" cy="397510"/>
          </a:xfrm>
        </p:grpSpPr>
        <p:sp>
          <p:nvSpPr>
            <p:cNvPr id="32" name="Fon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7BA2966B-AF33-B410-9638-2C07A85A0BF3}"/>
                </a:ext>
              </a:extLst>
            </p:cNvPr>
            <p:cNvSpPr/>
            <p:nvPr/>
          </p:nvSpPr>
          <p:spPr>
            <a:xfrm>
              <a:off x="444500" y="2032000"/>
              <a:ext cx="647700" cy="397510"/>
            </a:xfrm>
            <a:prstGeom prst="rect">
              <a:avLst/>
            </a:prstGeom>
            <a:solidFill>
              <a:schemeClr val="accent1"/>
            </a:solidFill>
            <a:ln w="9525" cmpd="sng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ru-RU" b="1">
                  <a:solidFill>
                    <a:schemeClr val="tx1"/>
                  </a:solidFill>
                  <a:effectLst>
                    <a:prstShdw prst="shdw14" dist="35921" dir="2700000">
                      <a:scrgbClr r="0" g="0" b="0">
                        <a:alpha val="43000"/>
                      </a:scrgbClr>
                    </a:prstShdw>
                  </a:effectLst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33" name="Flag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337C64AB-5EC9-DDB4-89B5-6067BD2FB7C1}"/>
                </a:ext>
              </a:extLst>
            </p:cNvPr>
            <p:cNvSpPr/>
            <p:nvPr/>
          </p:nvSpPr>
          <p:spPr>
            <a:xfrm>
              <a:off x="463550" y="2051080"/>
              <a:ext cx="358775" cy="359349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Rect_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80C84F00-3A45-C4B0-7976-A64858CA562C}"/>
                </a:ext>
              </a:extLst>
            </p:cNvPr>
            <p:cNvSpPr/>
            <p:nvPr/>
          </p:nvSpPr>
          <p:spPr>
            <a:xfrm>
              <a:off x="498475" y="2086061"/>
              <a:ext cx="288925" cy="287798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rgbClr val="000000"/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Rect_2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9D796C7C-A006-A9E0-7014-A031FF8CE39D}"/>
                </a:ext>
              </a:extLst>
            </p:cNvPr>
            <p:cNvSpPr/>
            <p:nvPr/>
          </p:nvSpPr>
          <p:spPr>
            <a:xfrm>
              <a:off x="534988" y="2122633"/>
              <a:ext cx="215900" cy="214655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6" name="Metka" hidden="1">
              <a:hlinkClick r:id="" action="ppaction://macro?name=Obr_FP"/>
              <a:extLst>
                <a:ext uri="{FF2B5EF4-FFF2-40B4-BE49-F238E27FC236}">
                  <a16:creationId xmlns:a16="http://schemas.microsoft.com/office/drawing/2014/main" xmlns="" id="{425B98C3-43E1-3A5B-15F1-7FA35ED41F10}"/>
                </a:ext>
              </a:extLst>
            </p:cNvPr>
            <p:cNvSpPr/>
            <p:nvPr/>
          </p:nvSpPr>
          <p:spPr>
            <a:xfrm>
              <a:off x="554038" y="2140123"/>
              <a:ext cx="179387" cy="184445"/>
            </a:xfrm>
            <a:custGeom>
              <a:avLst/>
              <a:gdLst/>
              <a:ahLst/>
              <a:cxnLst/>
              <a:rect l="0" t="0" r="0" b="0"/>
              <a:pathLst>
                <a:path w="179071" h="184151">
                  <a:moveTo>
                    <a:pt x="0" y="38100"/>
                  </a:moveTo>
                  <a:lnTo>
                    <a:pt x="81280" y="101600"/>
                  </a:lnTo>
                  <a:lnTo>
                    <a:pt x="179070" y="0"/>
                  </a:lnTo>
                  <a:lnTo>
                    <a:pt x="179070" y="82550"/>
                  </a:lnTo>
                  <a:lnTo>
                    <a:pt x="81280" y="184150"/>
                  </a:lnTo>
                  <a:lnTo>
                    <a:pt x="0" y="120650"/>
                  </a:lnTo>
                </a:path>
              </a:pathLst>
            </a:custGeom>
            <a:solidFill>
              <a:schemeClr val="hlink"/>
            </a:solidFill>
            <a:ln w="9525" cap="flat" cmpd="sng" algn="ctr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1282" name="Заголовок 36">
            <a:extLst>
              <a:ext uri="{FF2B5EF4-FFF2-40B4-BE49-F238E27FC236}">
                <a16:creationId xmlns:a16="http://schemas.microsoft.com/office/drawing/2014/main" xmlns="" id="{EB0E9919-1AEA-90AE-9D74-87AE32FE6A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96144" y="475911"/>
            <a:ext cx="9102046" cy="1000125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10*. Когда нужно обязательно мыть руки?</a:t>
            </a:r>
          </a:p>
        </p:txBody>
      </p:sp>
      <p:sp>
        <p:nvSpPr>
          <p:cNvPr id="11278" name="Объект 38">
            <a:extLst>
              <a:ext uri="{FF2B5EF4-FFF2-40B4-BE49-F238E27FC236}">
                <a16:creationId xmlns:a16="http://schemas.microsoft.com/office/drawing/2014/main" xmlns="" id="{57CDAFFA-228D-09B3-6887-7C4C09BD71B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00350" y="1981201"/>
            <a:ext cx="7543800" cy="511175"/>
          </a:xfrm>
        </p:spPr>
        <p:txBody>
          <a:bodyPr/>
          <a:lstStyle/>
          <a:p>
            <a:r>
              <a:rPr lang="ru-RU" altLang="ru-RU" b="1"/>
              <a:t>перед едой</a:t>
            </a:r>
          </a:p>
        </p:txBody>
      </p:sp>
      <p:sp>
        <p:nvSpPr>
          <p:cNvPr id="11279" name="Объект 39">
            <a:extLst>
              <a:ext uri="{FF2B5EF4-FFF2-40B4-BE49-F238E27FC236}">
                <a16:creationId xmlns:a16="http://schemas.microsoft.com/office/drawing/2014/main" xmlns="" id="{8E823B51-90CD-10D7-E260-6F25CCB5DDAA}"/>
              </a:ext>
            </a:extLst>
          </p:cNvPr>
          <p:cNvSpPr>
            <a:spLocks noGrp="1" noChangeArrowheads="1"/>
          </p:cNvSpPr>
          <p:nvPr>
            <p:ph idx="13"/>
          </p:nvPr>
        </p:nvSpPr>
        <p:spPr>
          <a:xfrm>
            <a:off x="2800350" y="2614613"/>
            <a:ext cx="7543800" cy="512762"/>
          </a:xfrm>
        </p:spPr>
        <p:txBody>
          <a:bodyPr/>
          <a:lstStyle/>
          <a:p>
            <a:r>
              <a:rPr lang="ru-RU" altLang="ru-RU" b="1"/>
              <a:t>после туалета</a:t>
            </a:r>
          </a:p>
        </p:txBody>
      </p:sp>
      <p:sp>
        <p:nvSpPr>
          <p:cNvPr id="11280" name="Объект 40">
            <a:extLst>
              <a:ext uri="{FF2B5EF4-FFF2-40B4-BE49-F238E27FC236}">
                <a16:creationId xmlns:a16="http://schemas.microsoft.com/office/drawing/2014/main" xmlns="" id="{50570103-72D6-882B-6D36-7A797715912E}"/>
              </a:ext>
            </a:extLst>
          </p:cNvPr>
          <p:cNvSpPr>
            <a:spLocks noGrp="1" noChangeArrowheads="1"/>
          </p:cNvSpPr>
          <p:nvPr>
            <p:ph idx="14"/>
          </p:nvPr>
        </p:nvSpPr>
        <p:spPr>
          <a:xfrm>
            <a:off x="2800350" y="3249614"/>
            <a:ext cx="7543800" cy="511175"/>
          </a:xfrm>
        </p:spPr>
        <p:txBody>
          <a:bodyPr/>
          <a:lstStyle/>
          <a:p>
            <a:r>
              <a:rPr lang="ru-RU" altLang="ru-RU" b="1"/>
              <a:t>после игр</a:t>
            </a:r>
          </a:p>
        </p:txBody>
      </p:sp>
      <p:sp>
        <p:nvSpPr>
          <p:cNvPr id="11281" name="Объект 41">
            <a:extLst>
              <a:ext uri="{FF2B5EF4-FFF2-40B4-BE49-F238E27FC236}">
                <a16:creationId xmlns:a16="http://schemas.microsoft.com/office/drawing/2014/main" xmlns="" id="{B1533962-9F42-8FF0-1849-BDAF572B324F}"/>
              </a:ext>
            </a:extLst>
          </p:cNvPr>
          <p:cNvSpPr>
            <a:spLocks noGrp="1" noChangeArrowheads="1"/>
          </p:cNvSpPr>
          <p:nvPr>
            <p:ph idx="15"/>
          </p:nvPr>
        </p:nvSpPr>
        <p:spPr>
          <a:xfrm>
            <a:off x="2800350" y="3883026"/>
            <a:ext cx="7543800" cy="511175"/>
          </a:xfrm>
        </p:spPr>
        <p:txBody>
          <a:bodyPr/>
          <a:lstStyle/>
          <a:p>
            <a:r>
              <a:rPr lang="ru-RU" altLang="ru-RU" b="1"/>
              <a:t>после еды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EC89A46E-4E12-71C5-58E0-2AEF10A95D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3882" y="2373314"/>
            <a:ext cx="3974018" cy="365952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i?id=0145590753bf83e0b169c60421713306be19e95d-12422010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" y="124584"/>
            <a:ext cx="11755120" cy="667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5695967"/>
      </p:ext>
    </p:extLst>
  </p:cSld>
  <p:clrMapOvr>
    <a:masterClrMapping/>
  </p:clrMapOvr>
  <p:transition spd="slow"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" val="4"/>
  <p:tag name="KP" val="0"/>
  <p:tag name="V" val="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</TotalTime>
  <Words>240</Words>
  <Application>Microsoft Office PowerPoint</Application>
  <PresentationFormat>Произвольный</PresentationFormat>
  <Paragraphs>92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Презентация PowerPoint</vt:lpstr>
      <vt:lpstr>1. Что надо делать,  чтобы сохранить здоровье?</vt:lpstr>
      <vt:lpstr>2. Почему нужно ложиться спать вовремя?</vt:lpstr>
      <vt:lpstr>3. Что может быть одно на всю семью?</vt:lpstr>
      <vt:lpstr>4. Как должен падать свет при письме, если ты правша?</vt:lpstr>
      <vt:lpstr>5. Почему надо мыть руки часто?</vt:lpstr>
      <vt:lpstr>6. Как часто надо чистить зубы?</vt:lpstr>
      <vt:lpstr>7. Как можно укрепить здоровье?</vt:lpstr>
      <vt:lpstr>8. Укажи вредный продукт?</vt:lpstr>
      <vt:lpstr>9. Что необходимо делать по утрам, чтобы быть здоровым?</vt:lpstr>
      <vt:lpstr>10*. Когда нужно обязательно мыть руки?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Ивановна</dc:creator>
  <cp:lastModifiedBy>Huawei</cp:lastModifiedBy>
  <cp:revision>2</cp:revision>
  <dcterms:created xsi:type="dcterms:W3CDTF">2025-01-19T12:33:15Z</dcterms:created>
  <dcterms:modified xsi:type="dcterms:W3CDTF">2025-02-25T15:54:27Z</dcterms:modified>
</cp:coreProperties>
</file>