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8" r:id="rId3"/>
    <p:sldId id="269" r:id="rId4"/>
    <p:sldId id="270" r:id="rId5"/>
    <p:sldId id="273" r:id="rId6"/>
    <p:sldId id="275" r:id="rId7"/>
    <p:sldId id="276" r:id="rId8"/>
    <p:sldId id="277" r:id="rId9"/>
    <p:sldId id="278" r:id="rId10"/>
    <p:sldId id="279" r:id="rId11"/>
    <p:sldId id="280" r:id="rId12"/>
    <p:sldId id="282" r:id="rId13"/>
    <p:sldId id="296" r:id="rId14"/>
    <p:sldId id="298" r:id="rId15"/>
    <p:sldId id="299" r:id="rId16"/>
    <p:sldId id="300" r:id="rId17"/>
    <p:sldId id="301" r:id="rId18"/>
    <p:sldId id="281" r:id="rId19"/>
    <p:sldId id="283" r:id="rId20"/>
    <p:sldId id="286" r:id="rId21"/>
    <p:sldId id="290" r:id="rId22"/>
    <p:sldId id="291" r:id="rId23"/>
    <p:sldId id="293" r:id="rId24"/>
    <p:sldId id="294" r:id="rId25"/>
    <p:sldId id="295" r:id="rId26"/>
    <p:sldId id="257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C8"/>
    <a:srgbClr val="00A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8" d="100"/>
          <a:sy n="78" d="100"/>
        </p:scale>
        <p:origin x="874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2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60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65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6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6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82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81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98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56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95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4E552-0346-49CC-ACB9-2AE3D2ED00EC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CD74-7ECB-455A-835E-D7E8641291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875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899" y="1090007"/>
            <a:ext cx="12112101" cy="133165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000" b="1" dirty="0">
                <a:ln w="19050">
                  <a:solidFill>
                    <a:srgbClr val="002060"/>
                  </a:solidFill>
                </a:ln>
                <a:solidFill>
                  <a:srgbClr val="00B0F0"/>
                </a:solidFill>
                <a:latin typeface="Astra" pitchFamily="2" charset="0"/>
              </a:rPr>
              <a:t>Познавательная викторина</a:t>
            </a:r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36946" y="6334780"/>
            <a:ext cx="502349" cy="502349"/>
          </a:xfrm>
          <a:prstGeom prst="rect">
            <a:avLst/>
          </a:prstGeom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714A8D76-B49E-48CD-B62F-5E4CF98C4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2674" flipH="1">
            <a:off x="8048323" y="1391163"/>
            <a:ext cx="4663795" cy="454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31C7D434-FF7B-4978-A78F-95157387D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0"/>
          <a:stretch/>
        </p:blipFill>
        <p:spPr bwMode="auto">
          <a:xfrm flipH="1">
            <a:off x="-78658" y="1537541"/>
            <a:ext cx="4558560" cy="529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WordArt 16">
            <a:extLst>
              <a:ext uri="{FF2B5EF4-FFF2-40B4-BE49-F238E27FC236}">
                <a16:creationId xmlns:a16="http://schemas.microsoft.com/office/drawing/2014/main" id="{C243F917-4DF8-4A0C-8D84-8D02E3A99F0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745706" y="1848093"/>
            <a:ext cx="4700588" cy="27813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0" dirty="0"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7026" dir="7998880" algn="ctr" rotWithShape="0">
                    <a:srgbClr val="7F7F7F">
                      <a:alpha val="50000"/>
                    </a:srgbClr>
                  </a:outerShdw>
                </a:effectLst>
                <a:latin typeface="Book Antiqua" panose="02040602050305030304" pitchFamily="18" charset="0"/>
              </a:rPr>
              <a:t>Зимний </a:t>
            </a:r>
          </a:p>
          <a:p>
            <a:pPr algn="ctr" rtl="0">
              <a:buNone/>
            </a:pPr>
            <a:r>
              <a:rPr lang="ru-RU" sz="3600" b="1" kern="10" spc="0" dirty="0"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37026" dir="7998880" algn="ctr" rotWithShape="0">
                    <a:srgbClr val="7F7F7F">
                      <a:alpha val="50000"/>
                    </a:srgbClr>
                  </a:outerShdw>
                </a:effectLst>
                <a:latin typeface="Book Antiqua" panose="02040602050305030304" pitchFamily="18" charset="0"/>
              </a:rPr>
              <a:t>спорт</a:t>
            </a:r>
          </a:p>
        </p:txBody>
      </p:sp>
    </p:spTree>
    <p:extLst>
      <p:ext uri="{BB962C8B-B14F-4D97-AF65-F5344CB8AC3E}">
        <p14:creationId xmlns:p14="http://schemas.microsoft.com/office/powerpoint/2010/main" val="102841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нак завершения 1"/>
          <p:cNvSpPr/>
          <p:nvPr/>
        </p:nvSpPr>
        <p:spPr>
          <a:xfrm>
            <a:off x="1124839" y="238344"/>
            <a:ext cx="9942321" cy="1356852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Как называется олимпийский вид спорта, который сочетает в себе лыжные гонки </a:t>
            </a:r>
          </a:p>
          <a:p>
            <a:pPr algn="ctr"/>
            <a:r>
              <a:rPr lang="ru-RU" sz="27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со стрельбой из винтовки?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461942F9-67C2-46A3-8190-DEF170B95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95" y="3818878"/>
            <a:ext cx="3039122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5" name="Блок-схема: знак завершения 4"/>
          <p:cNvSpPr/>
          <p:nvPr/>
        </p:nvSpPr>
        <p:spPr>
          <a:xfrm>
            <a:off x="4069417" y="182760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Биатлон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69417" y="296611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Бобслей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69417" y="4104627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Фристайл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E6AD6A9-DAD0-4CB7-B31C-2A0B76FFD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1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6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B627262A-EC3E-4D6B-BF54-CE3411AE9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84" y="3818878"/>
            <a:ext cx="2894598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знак завершения 4"/>
          <p:cNvSpPr/>
          <p:nvPr/>
        </p:nvSpPr>
        <p:spPr>
          <a:xfrm>
            <a:off x="4009946" y="409794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Россия </a:t>
            </a:r>
          </a:p>
        </p:txBody>
      </p:sp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2063820" y="259197"/>
            <a:ext cx="8064359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Какая страна считается родиной современного хоккея?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31288" y="2941408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Канада 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931288" y="181555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США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4CFD81C-10EA-415B-861E-6CACA2AE1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55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4049276" y="293541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Кёрлинг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927901" y="365420"/>
            <a:ext cx="10050476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Вид спорта, в котором игроки бегают по льду и трут его щетками?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192137" y="397093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Брумбол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49276" y="180355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Натурбан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C0339C6-DBAF-4641-B701-29CB9ED1E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C785D948-8B23-4347-9C4E-9663FA8E2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414" y="3818878"/>
            <a:ext cx="2879667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3931288" y="3043453"/>
            <a:ext cx="4612944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Восстанавливает поверхность льда </a:t>
            </a:r>
          </a:p>
        </p:txBody>
      </p:sp>
      <p:sp>
        <p:nvSpPr>
          <p:cNvPr id="2" name="Блок-схема: знак завершения 1"/>
          <p:cNvSpPr/>
          <p:nvPr/>
        </p:nvSpPr>
        <p:spPr>
          <a:xfrm>
            <a:off x="2137562" y="391971"/>
            <a:ext cx="7916876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i="1" dirty="0">
                <a:solidFill>
                  <a:schemeClr val="tx2"/>
                </a:solidFill>
                <a:latin typeface="Georgia" panose="02040502050405020303" pitchFamily="18" charset="0"/>
              </a:rPr>
              <a:t>Что делает машина, название которой Ресурфейсер?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31288" y="4104628"/>
            <a:ext cx="4612944" cy="125395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Обеспечивает динамическую подсветку в фигурном катании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1D2163EB-D427-47B0-8628-9E64E84E7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86" y="3839020"/>
            <a:ext cx="2930013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Блок-схема: знак завершения 6"/>
          <p:cNvSpPr/>
          <p:nvPr/>
        </p:nvSpPr>
        <p:spPr>
          <a:xfrm>
            <a:off x="3931288" y="1827600"/>
            <a:ext cx="4612944" cy="1120442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Обеспечивает поддержку необходимой температуры</a:t>
            </a:r>
          </a:p>
        </p:txBody>
      </p:sp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5C520E4-D7F8-4FBE-853F-97561A2F1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40900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8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AD994BC4-4AD0-4D34-80B1-6468A0019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497" y="3818878"/>
            <a:ext cx="2885585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936001" y="313888"/>
            <a:ext cx="8319998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 называются сани, используемые для скоростного спуска по специальному желобу?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098437" y="192493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Боб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98437" y="296611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Нарты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192137" y="411133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Катанки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A043BE9-4E2F-4DED-A1F8-CCB451362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92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3931288" y="296611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6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767D7A7D-C3B4-41A3-81B6-9AB522F5E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819" y="3818878"/>
            <a:ext cx="2921024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2020601" y="383871"/>
            <a:ext cx="7629099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Сколько человек входит в состав хоккейной команды?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39443" y="4046645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931288" y="192493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5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BB53EAA-2B14-451C-80E8-0AC722B7D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57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4029133" y="301337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Из гранита 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1F294E74-8618-4C79-9A56-63599F149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84" y="3811265"/>
            <a:ext cx="2900516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192893" y="382371"/>
            <a:ext cx="9480205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Из чего, по давней традиции, делают снаряды для игры в кёрлинг?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29133" y="411133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Из резины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29611" y="192212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Из пемзы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04E94E9-E028-44B0-9C04-1FE3EBF05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57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4029611" y="4122410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41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E2027640-967A-4A08-A893-E7CA385F6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87" y="3818878"/>
            <a:ext cx="2921024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370352" y="237045"/>
            <a:ext cx="9126243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Каково общее количество обязательных фигур, которые должны уметь исполнять на льду фигуристы?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29611" y="296587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33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29611" y="182760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25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A1DA846-D020-4FEE-91AE-3B9678F48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66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5F7B9AA9-FE59-497F-AAE0-5BDAD0689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154" y="3812171"/>
            <a:ext cx="2958851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080594" y="246011"/>
            <a:ext cx="10030811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 называется стиль передвижения лыжника, при котором он идёт по лыжне, состоящей из двух параллельных линий?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000114" y="181555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Классический стиль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00114" y="296538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Свободный стиль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57606" y="4104625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Коньковый стиль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7D4A530-7BBF-422E-8211-C7D0DE45E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283731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17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F589D603-180C-4849-9A09-88A0FAED6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819" y="3818878"/>
            <a:ext cx="2914263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936001" y="324724"/>
            <a:ext cx="8319998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Какая страна является родиной бобслея?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285249" y="4130785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Швейцария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90280" y="2979168"/>
            <a:ext cx="4622777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Великобритания</a:t>
            </a:r>
            <a:r>
              <a:rPr lang="ru-RU" sz="3200" b="1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88605" y="182755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США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44CD723-D180-48F3-ABC4-4B0B20F9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5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D5C81D7B-88E3-409E-9BA4-C095F0185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986" y="3861862"/>
            <a:ext cx="2924095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591872" y="225020"/>
            <a:ext cx="9008256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 какой стране состоялась первая зимняя Олимпиада (1924г.)?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950953" y="180355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Франция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50953" y="2936089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Норвегия</a:t>
            </a:r>
            <a:r>
              <a:rPr lang="ru-RU" sz="3200" b="1" dirty="0">
                <a:solidFill>
                  <a:srgbClr val="0070C0"/>
                </a:solidFill>
              </a:rPr>
              <a:t> 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950953" y="4128676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Германия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A215FAA-B761-4528-94B7-47481D333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2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4A498932-C09D-4F3E-810F-E134B771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478" y="3818878"/>
            <a:ext cx="2841522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822930" y="335946"/>
            <a:ext cx="8546140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Какой из перечисленных видов спорта не относится к зимним?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950952" y="4104625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Регби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50952" y="3014779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Могул 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950952" y="192493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Шорт-трек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6643FC-C367-4A95-9304-58C5BBF50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4072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45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E97F8B8B-AA94-4C68-A963-2EDCC11C2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32" y="3818878"/>
            <a:ext cx="2973368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444388" y="284035"/>
            <a:ext cx="9303224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Какой из видов спорта не является коньковым видом спорта?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009946" y="192158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Скелетон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09946" y="300403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Фигурное катание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98436" y="4111332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Шорт-трек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B21941F-A2FC-41A0-B115-FFEFA087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9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3989805" y="4046245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Сноуборд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DDA9D930-8091-412C-8EBC-6C96EF0D6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490" y="3818878"/>
            <a:ext cx="2864514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287072" y="237020"/>
            <a:ext cx="9617856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 каком виде зимнего спорта участники соревнуются на досках, с английского</a:t>
            </a:r>
          </a:p>
          <a:p>
            <a:pPr algn="ctr"/>
            <a:r>
              <a:rPr lang="ru-RU" sz="2800" b="1" i="1" dirty="0">
                <a:solidFill>
                  <a:schemeClr val="tx2"/>
                </a:solidFill>
                <a:latin typeface="Georgia" panose="02040502050405020303" pitchFamily="18" charset="0"/>
              </a:rPr>
              <a:t>переводится как «снежная доска»?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3960786" y="295736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Конкур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3960786" y="182755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Бобслей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BFDC8A7C-0BE4-4A5A-947E-7E4D22A05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1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D062A311-22A9-4A97-AC76-F2A1F5262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414" y="3818878"/>
            <a:ext cx="2885585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Блок-схема: знак завершения 4"/>
          <p:cNvSpPr/>
          <p:nvPr/>
        </p:nvSpPr>
        <p:spPr>
          <a:xfrm>
            <a:off x="4192137" y="301337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Кёрлинг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616452" y="385723"/>
            <a:ext cx="8959095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Какой из видов спорта не является лыжным видом спорта?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192137" y="4104627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Биатлон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192137" y="192212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Фристайл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E92BC38-18B5-4210-94DA-EFB2049C3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3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4000114" y="407709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Скелетон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9" name="Picture 4" descr="Picture background">
            <a:extLst>
              <a:ext uri="{FF2B5EF4-FFF2-40B4-BE49-F238E27FC236}">
                <a16:creationId xmlns:a16="http://schemas.microsoft.com/office/drawing/2014/main" id="{9ECF189D-F0BA-4C5C-8E5E-F9792D805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84" y="3813619"/>
            <a:ext cx="2925574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972439" y="386346"/>
            <a:ext cx="10247121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2"/>
                </a:solidFill>
                <a:latin typeface="Georgia" panose="02040502050405020303" pitchFamily="18" charset="0"/>
              </a:rPr>
              <a:t>Этот зимний Олимпийский вид спорта напоминает катание на санках, только спортсмен едет лёжа на животе и головой вперед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000114" y="2987084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Шорт-трек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000114" y="186954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Бобслей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F43D364-3516-4866-BFED-B3694F63D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2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7C8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55F730F2-387F-4EA4-8D96-4378863CC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818" y="3818878"/>
            <a:ext cx="2920181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2048135" y="363748"/>
            <a:ext cx="8696584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 называются спортивные сани для одиночной езды?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92564" y="3173228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Скелетон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6C87E3B-B402-40BE-B269-5A6BA145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13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CDCD35D8-3D1E-45FB-AC01-E6ED98CF0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476" y="3818878"/>
            <a:ext cx="2835605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645949" y="391970"/>
            <a:ext cx="8900101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Как называется свободный стиль катания на горных лыжах?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0784" y="296611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Фристайл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A691ACC-CB29-4DF5-9546-004CD6F1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A61F4077-E59D-4F1B-A6DB-1DDB7BD4B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826" y="3818878"/>
            <a:ext cx="2973256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2354238" y="372306"/>
            <a:ext cx="7907043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 каком виде спорта спортсмены спускаются по ледяному желобу на санях?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03897" y="309213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Бобслей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21F9ED8-6893-4B04-A9AB-6BFF2C7D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04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3D885C40-BD83-4345-BDC0-C8FD881D3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84" y="3818878"/>
            <a:ext cx="2900516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2281450" y="401802"/>
            <a:ext cx="7629099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 каком зимнем виде спорта используется музыка?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50114" y="3092131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Фигурное катание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76EA8D5-D61B-4497-88AC-1522040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734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03A82093-348E-437A-A3DD-92F6D099A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442" y="3782351"/>
            <a:ext cx="2906640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536870" y="414229"/>
            <a:ext cx="9391714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Вид спорта, в котором необходимо как можно быстрее на коньках преодолевать дистанцию на льду по замкнутому кругу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165164" y="3173228"/>
            <a:ext cx="41351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Конькобежный спорт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F6F4C33-A741-4E82-A4D3-158C10DCB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4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7901E362-8722-440F-95F7-B38767446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658" y="3818878"/>
            <a:ext cx="2963424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973394" y="414229"/>
            <a:ext cx="10285495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2"/>
                </a:solidFill>
                <a:latin typeface="Georgia" panose="02040502050405020303" pitchFamily="18" charset="0"/>
              </a:rPr>
              <a:t>На одной короткой и широкой лыже спортсмены могут не только кататься, но и делать разные трюки. Как называется этот вид спорта?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192137" y="3173228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Сноуборд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B79176B-7F96-499B-8F1F-48BE39987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91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E9C7EAE9-3902-41FB-A3E6-A4E3F2A95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84" y="3818878"/>
            <a:ext cx="2894598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  <p:sp>
        <p:nvSpPr>
          <p:cNvPr id="2" name="Блок-схема: знак завершения 1"/>
          <p:cNvSpPr/>
          <p:nvPr/>
        </p:nvSpPr>
        <p:spPr>
          <a:xfrm>
            <a:off x="1596788" y="411635"/>
            <a:ext cx="8998424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i="1" dirty="0">
                <a:solidFill>
                  <a:schemeClr val="tx2"/>
                </a:solidFill>
                <a:latin typeface="Georgia" panose="02040502050405020303" pitchFamily="18" charset="0"/>
              </a:rPr>
              <a:t>О этих спортсменах говорят:  «воздушные акробаты на лыжах». Назовите вид спорта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291120" y="3101963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Фристайл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59AB4B8-DAAA-49EE-BC4A-F75C056B0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64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нак завершения 1"/>
          <p:cNvSpPr/>
          <p:nvPr/>
        </p:nvSpPr>
        <p:spPr>
          <a:xfrm>
            <a:off x="1866355" y="529621"/>
            <a:ext cx="8696584" cy="1214650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Georgia" panose="02040502050405020303" pitchFamily="18" charset="0"/>
              </a:rPr>
              <a:t>В каком виде спорта выполняется прыжок «тулуп»?</a:t>
            </a:r>
          </a:p>
        </p:txBody>
      </p:sp>
      <p:pic>
        <p:nvPicPr>
          <p:cNvPr id="8" name="Picture 4" descr="Picture background">
            <a:extLst>
              <a:ext uri="{FF2B5EF4-FFF2-40B4-BE49-F238E27FC236}">
                <a16:creationId xmlns:a16="http://schemas.microsoft.com/office/drawing/2014/main" id="{B3F5A301-0BB5-4AED-AC7C-CB1396AD3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658" y="3818878"/>
            <a:ext cx="2969342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Блок-схема: знак завершения 6"/>
          <p:cNvSpPr/>
          <p:nvPr/>
        </p:nvSpPr>
        <p:spPr>
          <a:xfrm>
            <a:off x="4310784" y="3042970"/>
            <a:ext cx="3807726" cy="925773"/>
          </a:xfrm>
          <a:prstGeom prst="flowChartTerminator">
            <a:avLst/>
          </a:prstGeom>
          <a:solidFill>
            <a:schemeClr val="bg1">
              <a:alpha val="80000"/>
            </a:schemeClr>
          </a:solidFill>
          <a:ln w="63500">
            <a:solidFill>
              <a:schemeClr val="accent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latin typeface="Georgia" panose="02040502050405020303" pitchFamily="18" charset="0"/>
              </a:rPr>
              <a:t>Фигурное катание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9C8A0E6-EF49-461B-B52C-8F1180DD0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55F171-2C12-4FD3-8192-631A4BD934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80384" y="6212350"/>
            <a:ext cx="502349" cy="50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85A1FD86-45B8-4DE4-B340-7EA786B12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490" y="3818878"/>
            <a:ext cx="2953592" cy="303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819" y="310212"/>
            <a:ext cx="119282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1905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chemeClr val="tx2"/>
                </a:solidFill>
                <a:latin typeface="Astra" pitchFamily="2" charset="0"/>
              </a:rPr>
              <a:t>Ребята катайтесь </a:t>
            </a:r>
          </a:p>
          <a:p>
            <a:pPr algn="ctr"/>
            <a:r>
              <a:rPr lang="ru-RU" sz="6600" b="1" dirty="0">
                <a:ln w="1905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chemeClr val="tx2"/>
                </a:solidFill>
                <a:latin typeface="Astra" pitchFamily="2" charset="0"/>
              </a:rPr>
              <a:t>с удовольствием! </a:t>
            </a:r>
          </a:p>
        </p:txBody>
      </p:sp>
      <p:pic>
        <p:nvPicPr>
          <p:cNvPr id="3" name="Рисунок 2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658" y="6295053"/>
            <a:ext cx="484496" cy="48449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3321CE3-D566-4A7A-A8DF-6C98E4A5C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18" y="2290438"/>
            <a:ext cx="5114278" cy="456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84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383</Words>
  <Application>Microsoft Office PowerPoint</Application>
  <PresentationFormat>Широкоэкранный</PresentationFormat>
  <Paragraphs>87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Astra</vt:lpstr>
      <vt:lpstr>Book Antiqua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subject>зимний спорт</dc:subject>
  <dc:creator>КЕВ</dc:creator>
  <cp:lastModifiedBy>Ирина Никитина</cp:lastModifiedBy>
  <cp:revision>32</cp:revision>
  <dcterms:created xsi:type="dcterms:W3CDTF">2022-02-07T06:22:48Z</dcterms:created>
  <dcterms:modified xsi:type="dcterms:W3CDTF">2025-02-24T11:51:53Z</dcterms:modified>
</cp:coreProperties>
</file>