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65" r:id="rId5"/>
    <p:sldId id="269" r:id="rId6"/>
    <p:sldId id="264" r:id="rId7"/>
    <p:sldId id="258" r:id="rId8"/>
    <p:sldId id="263" r:id="rId9"/>
    <p:sldId id="262" r:id="rId10"/>
    <p:sldId id="261" r:id="rId11"/>
    <p:sldId id="260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1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CAAF85-420F-4F0F-9016-4427DCB4C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C094284-1029-455B-AF9F-7B6C6C1CEE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C01FDD-2ABF-4989-94D8-24AF6F2F1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3F11-CFC5-4EA3-AE56-7312EB80DC42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BBD297-B48E-48C9-8782-71C00998C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5A3383-1C39-4A18-90BE-EA592F966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D93F-EA2C-45BD-B0CE-8490D8B93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661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9A615D-A0AB-4FA5-A595-194E4382D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E9F81E-0982-4206-A9C1-ABE78EFA3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1C5A15-17F0-438C-94E2-F13253599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3F11-CFC5-4EA3-AE56-7312EB80DC42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C8269C-92DB-4F3C-A166-A4486C623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F231D2-9877-45C2-B3A4-B11CEB620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D93F-EA2C-45BD-B0CE-8490D8B93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995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DBA663-21C4-4A96-8048-1CFDE518A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D44DF5-3BAD-4CE8-A272-92EA201EC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C3F1A8-0ECF-46B7-A3B0-82DDF5F20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3F11-CFC5-4EA3-AE56-7312EB80DC42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E49429-BDF2-4097-A73D-C2153E8F0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31B40B-D55B-4973-9C39-8B369A766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D93F-EA2C-45BD-B0CE-8490D8B93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17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82A25B-AEA1-47A3-B9C1-77EF66911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C23834-F893-4B77-9337-E339F7920B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6F43691-D48D-4ECD-9C98-B8FE06A36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A5B024-64EF-4C91-B907-D3E89BD70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3F11-CFC5-4EA3-AE56-7312EB80DC42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C6CE4EF-9467-4A8A-9D5B-AC8B073C3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E44E86D-4422-4FD3-A8BD-1FACD6614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D93F-EA2C-45BD-B0CE-8490D8B93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191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2AF66F-349E-4391-B75A-95F693A2D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0701A8-525C-44AF-A7A1-AF3FDF38E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CD1AD4-8B3C-4286-A197-BFAC5221B4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F543F0A-7997-4E0B-B969-CA14F21C19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43DB76E-3102-4B1B-8FC7-07AE76BE43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DD2B697-A962-4BE7-963E-77F1D75AC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3F11-CFC5-4EA3-AE56-7312EB80DC42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095C856-70F6-4649-B432-2B4CE2B69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1A269AD-52A9-495A-8AC9-F4B653F59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D93F-EA2C-45BD-B0CE-8490D8B93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063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78B027-0D74-429B-8E09-19267BEB5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9945A31-0B71-4EA2-A35F-780BEAC98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3F11-CFC5-4EA3-AE56-7312EB80DC42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B32A12C-26F4-482A-BFCE-FEEB3BEDE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7D4AAE0-2DD5-4FF5-BF98-246A9943A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D93F-EA2C-45BD-B0CE-8490D8B93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910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6920ACA-5E47-4524-895A-FFC97A1D0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3F11-CFC5-4EA3-AE56-7312EB80DC42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BC15F5F-9313-410E-B3F3-8B15422C4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DA2436-38E2-41FB-B13E-60DEE4207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D93F-EA2C-45BD-B0CE-8490D8B93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2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B1368C-C0E4-4FDE-9025-953DB7EB5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D2FF00-693A-475E-98FB-0DD266D71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CF6F53A-C3C5-490B-8C37-0F6B112BD0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110C09-492B-486C-99BF-B9B950A00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3F11-CFC5-4EA3-AE56-7312EB80DC42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4062DB-A528-43D8-8F71-9F8273766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7E62AC5-9D87-44B0-BBB3-D81D52058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D93F-EA2C-45BD-B0CE-8490D8B93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035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28262C-E11E-4818-B867-7B0A85644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8D508B5-72FE-497A-8612-B64F4C6FC1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73EEEB-B33F-4DB9-BACB-EEDCFB63EE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109492-0EA7-4DE1-B338-50C2D626C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3F11-CFC5-4EA3-AE56-7312EB80DC42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31CB83E-C1EA-4AB8-90A3-84E22D6A8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DCA4D66-7D0C-4EA3-BAD9-BEB8A7EEF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D93F-EA2C-45BD-B0CE-8490D8B93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010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825C9F-43FE-47C3-A1C0-B0C5D4CFF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9236A91-054D-43DC-BFE3-3F16C35A47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036CAA-B9DE-47E2-BF4C-A2A4B40EB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3F11-CFC5-4EA3-AE56-7312EB80DC42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2D5ECD-D6BC-4D50-893D-06C0707BA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19D2BF-E8A7-4FCB-871B-E28E10308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D93F-EA2C-45BD-B0CE-8490D8B93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745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4FF42E3-3863-4743-9716-D8B0B2EED8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1EC1D81-30ED-48F6-8184-5E51A23ECD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3C3B3C-DC38-4319-9522-8CDC3BF02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3F11-CFC5-4EA3-AE56-7312EB80DC42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D8645F-C3B4-488E-8682-D1B47F890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59ECCC-4B17-4E67-B14C-5F48BAC0B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1D93F-EA2C-45BD-B0CE-8490D8B93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368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F0DF4C-9918-4F94-B333-AB2A84E97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BCC5F6-5A86-4869-8B96-A174ACCEED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29D398-1A27-43E5-8D32-7E2883E553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F3F11-CFC5-4EA3-AE56-7312EB80DC42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7F0102-4D9D-40B8-A0B3-A6AF47537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10FF38-EF8A-4D02-A8B6-5188FBA626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1D93F-EA2C-45BD-B0CE-8490D8B932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172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6.wdp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7.wdp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7F5941D-9067-426D-878E-3FA41C33FF12}"/>
              </a:ext>
            </a:extLst>
          </p:cNvPr>
          <p:cNvSpPr/>
          <p:nvPr/>
        </p:nvSpPr>
        <p:spPr>
          <a:xfrm>
            <a:off x="2517637" y="794278"/>
            <a:ext cx="76735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0070C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	</a:t>
            </a:r>
            <a:r>
              <a:rPr lang="ru-RU" sz="3200" b="1" i="1" dirty="0">
                <a:ln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Интерактивная викторина</a:t>
            </a:r>
            <a:endParaRPr lang="ru-RU" sz="1600" b="1" i="1" dirty="0">
              <a:ln>
                <a:solidFill>
                  <a:srgbClr val="00B0F0"/>
                </a:solidFill>
              </a:ln>
              <a:solidFill>
                <a:srgbClr val="002060"/>
              </a:solidFill>
              <a:effectLst>
                <a:glow rad="139700">
                  <a:schemeClr val="bg1">
                    <a:alpha val="4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4A6569-0CCA-48BC-93D2-2C42AFD6B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0500" y="1452428"/>
            <a:ext cx="3274504" cy="5205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3">
            <a:extLst>
              <a:ext uri="{FF2B5EF4-FFF2-40B4-BE49-F238E27FC236}">
                <a16:creationId xmlns:a16="http://schemas.microsoft.com/office/drawing/2014/main" id="{EBCD65B2-5186-4359-BD15-F53944272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5004" y="1817315"/>
            <a:ext cx="6669750" cy="295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/>
            <a:r>
              <a:rPr lang="ru-RU" altLang="ru-RU" sz="9600" dirty="0">
                <a:ln w="1905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0066"/>
                </a:solidFill>
                <a:effectLst>
                  <a:glow rad="101600">
                    <a:schemeClr val="bg1">
                      <a:alpha val="95000"/>
                    </a:schemeClr>
                  </a:glow>
                </a:effectLst>
                <a:latin typeface="BeeskneesCTT" pitchFamily="2" charset="0"/>
              </a:rPr>
              <a:t>И</a:t>
            </a:r>
            <a:r>
              <a:rPr lang="ru-RU" altLang="ru-RU" sz="7200" dirty="0">
                <a:ln w="1905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003399"/>
                </a:solidFill>
                <a:effectLst>
                  <a:glow rad="101600">
                    <a:schemeClr val="bg1">
                      <a:alpha val="95000"/>
                    </a:schemeClr>
                  </a:glow>
                </a:effectLst>
                <a:latin typeface="BeeskneesCTT" pitchFamily="2" charset="0"/>
              </a:rPr>
              <a:t>г</a:t>
            </a:r>
            <a:r>
              <a:rPr lang="ru-RU" altLang="ru-RU" sz="7200" dirty="0">
                <a:ln w="1905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C000"/>
                </a:solidFill>
                <a:effectLst>
                  <a:glow rad="101600">
                    <a:schemeClr val="bg1">
                      <a:alpha val="95000"/>
                    </a:schemeClr>
                  </a:glow>
                </a:effectLst>
                <a:latin typeface="BeeskneesCTT" pitchFamily="2" charset="0"/>
              </a:rPr>
              <a:t>р</a:t>
            </a:r>
            <a:r>
              <a:rPr lang="ru-RU" altLang="ru-RU" sz="7200" dirty="0">
                <a:ln w="1905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00B050"/>
                </a:solidFill>
                <a:effectLst>
                  <a:glow rad="101600">
                    <a:schemeClr val="bg1">
                      <a:alpha val="95000"/>
                    </a:schemeClr>
                  </a:glow>
                </a:effectLst>
                <a:latin typeface="BeeskneesCTT" pitchFamily="2" charset="0"/>
              </a:rPr>
              <a:t>а</a:t>
            </a:r>
            <a:r>
              <a:rPr lang="ru-RU" altLang="ru-RU" sz="7200" dirty="0">
                <a:ln w="1905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7030A0"/>
                </a:solidFill>
                <a:effectLst>
                  <a:glow rad="101600">
                    <a:schemeClr val="bg1">
                      <a:alpha val="95000"/>
                    </a:schemeClr>
                  </a:glow>
                </a:effectLst>
                <a:latin typeface="BeeskneesCTT" pitchFamily="2" charset="0"/>
              </a:rPr>
              <a:t>е</a:t>
            </a:r>
            <a:r>
              <a:rPr lang="ru-RU" altLang="ru-RU" sz="7200" dirty="0">
                <a:ln w="1905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00B0F0"/>
                </a:solidFill>
                <a:effectLst>
                  <a:glow rad="101600">
                    <a:schemeClr val="bg1">
                      <a:alpha val="95000"/>
                    </a:schemeClr>
                  </a:glow>
                </a:effectLst>
                <a:latin typeface="BeeskneesCTT" pitchFamily="2" charset="0"/>
              </a:rPr>
              <a:t>м</a:t>
            </a:r>
            <a:r>
              <a:rPr lang="ru-RU" altLang="ru-RU" sz="7200" dirty="0">
                <a:ln w="1905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003399"/>
                </a:solidFill>
                <a:effectLst>
                  <a:glow rad="101600">
                    <a:schemeClr val="bg1">
                      <a:alpha val="95000"/>
                    </a:schemeClr>
                  </a:glow>
                </a:effectLst>
                <a:latin typeface="BeeskneesCTT" pitchFamily="2" charset="0"/>
              </a:rPr>
              <a:t> </a:t>
            </a:r>
          </a:p>
          <a:p>
            <a:pPr algn="ctr"/>
            <a:r>
              <a:rPr lang="ru-RU" altLang="ru-RU" sz="7200" dirty="0">
                <a:ln w="1905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7030A0"/>
                </a:solidFill>
                <a:effectLst>
                  <a:glow rad="101600">
                    <a:schemeClr val="bg1">
                      <a:alpha val="95000"/>
                    </a:schemeClr>
                  </a:glow>
                </a:effectLst>
                <a:latin typeface="BeeskneesCTT" pitchFamily="2" charset="0"/>
              </a:rPr>
              <a:t>в</a:t>
            </a:r>
            <a:r>
              <a:rPr lang="ru-RU" altLang="ru-RU" sz="7200" dirty="0">
                <a:ln w="1905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003399"/>
                </a:solidFill>
                <a:effectLst>
                  <a:glow rad="101600">
                    <a:schemeClr val="bg1">
                      <a:alpha val="95000"/>
                    </a:schemeClr>
                  </a:glow>
                </a:effectLst>
                <a:latin typeface="BeeskneesCTT" pitchFamily="2" charset="0"/>
              </a:rPr>
              <a:t> </a:t>
            </a:r>
            <a:r>
              <a:rPr lang="ru-RU" altLang="ru-RU" sz="7200" dirty="0">
                <a:ln w="1905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0066"/>
                </a:solidFill>
                <a:effectLst>
                  <a:glow rad="101600">
                    <a:schemeClr val="bg1">
                      <a:alpha val="95000"/>
                    </a:schemeClr>
                  </a:glow>
                </a:effectLst>
                <a:latin typeface="BeeskneesCTT" pitchFamily="2" charset="0"/>
              </a:rPr>
              <a:t>п</a:t>
            </a:r>
            <a:r>
              <a:rPr lang="ru-RU" altLang="ru-RU" sz="7200" dirty="0">
                <a:ln w="1905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003399"/>
                </a:solidFill>
                <a:effectLst>
                  <a:glow rad="101600">
                    <a:schemeClr val="bg1">
                      <a:alpha val="95000"/>
                    </a:schemeClr>
                  </a:glow>
                </a:effectLst>
                <a:latin typeface="BeeskneesCTT" pitchFamily="2" charset="0"/>
              </a:rPr>
              <a:t>р</a:t>
            </a:r>
            <a:r>
              <a:rPr lang="ru-RU" altLang="ru-RU" sz="7200" dirty="0">
                <a:ln w="1905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C000"/>
                </a:solidFill>
                <a:effectLst>
                  <a:glow rad="101600">
                    <a:schemeClr val="bg1">
                      <a:alpha val="95000"/>
                    </a:schemeClr>
                  </a:glow>
                </a:effectLst>
                <a:latin typeface="BeeskneesCTT" pitchFamily="2" charset="0"/>
              </a:rPr>
              <a:t>я</a:t>
            </a:r>
            <a:r>
              <a:rPr lang="ru-RU" altLang="ru-RU" sz="7200" dirty="0">
                <a:ln w="1905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00B050"/>
                </a:solidFill>
                <a:effectLst>
                  <a:glow rad="101600">
                    <a:schemeClr val="bg1">
                      <a:alpha val="95000"/>
                    </a:schemeClr>
                  </a:glow>
                </a:effectLst>
                <a:latin typeface="BeeskneesCTT" pitchFamily="2" charset="0"/>
              </a:rPr>
              <a:t>т</a:t>
            </a:r>
            <a:r>
              <a:rPr lang="ru-RU" altLang="ru-RU" sz="7200" dirty="0">
                <a:ln w="1905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95000"/>
                    </a:schemeClr>
                  </a:glow>
                </a:effectLst>
                <a:latin typeface="BeeskneesCTT" pitchFamily="2" charset="0"/>
              </a:rPr>
              <a:t>к</a:t>
            </a:r>
            <a:r>
              <a:rPr lang="ru-RU" altLang="ru-RU" sz="7200" dirty="0">
                <a:ln w="1905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0070C0"/>
                </a:solidFill>
                <a:effectLst>
                  <a:glow rad="101600">
                    <a:schemeClr val="bg1">
                      <a:alpha val="95000"/>
                    </a:schemeClr>
                  </a:glow>
                </a:effectLst>
                <a:latin typeface="BeeskneesCTT" pitchFamily="2" charset="0"/>
              </a:rPr>
              <a:t>и</a:t>
            </a:r>
          </a:p>
        </p:txBody>
      </p:sp>
      <p:sp>
        <p:nvSpPr>
          <p:cNvPr id="5" name="Шеврон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15A84E7-1330-46EE-B90F-89860A3FC925}"/>
              </a:ext>
            </a:extLst>
          </p:cNvPr>
          <p:cNvSpPr/>
          <p:nvPr/>
        </p:nvSpPr>
        <p:spPr>
          <a:xfrm>
            <a:off x="11088065" y="5904165"/>
            <a:ext cx="766119" cy="753762"/>
          </a:xfrm>
          <a:prstGeom prst="chevron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412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623DC768-9420-462B-BD07-F0869BCD6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3443" y="1802493"/>
            <a:ext cx="3054957" cy="485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2">
            <a:extLst>
              <a:ext uri="{FF2B5EF4-FFF2-40B4-BE49-F238E27FC236}">
                <a16:creationId xmlns:a16="http://schemas.microsoft.com/office/drawing/2014/main" id="{572782BC-63B7-4C9D-A511-09B70D372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9610" y="623173"/>
            <a:ext cx="8943032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3600" i="1" dirty="0">
                <a:solidFill>
                  <a:srgbClr val="002060"/>
                </a:solidFill>
                <a:latin typeface="Georgia" panose="02040502050405020303" pitchFamily="18" charset="0"/>
              </a:rPr>
              <a:t>Ребята!</a:t>
            </a:r>
          </a:p>
          <a:p>
            <a:pPr algn="ctr"/>
            <a:r>
              <a:rPr lang="ru-RU" altLang="ru-RU" sz="3600" i="1" dirty="0">
                <a:solidFill>
                  <a:srgbClr val="002060"/>
                </a:solidFill>
                <a:latin typeface="Georgia" panose="02040502050405020303" pitchFamily="18" charset="0"/>
              </a:rPr>
              <a:t>Лучше умственной зарядки</a:t>
            </a:r>
          </a:p>
          <a:p>
            <a:pPr algn="ctr"/>
            <a:r>
              <a:rPr lang="ru-RU" altLang="ru-RU" sz="3600" i="1" dirty="0">
                <a:solidFill>
                  <a:srgbClr val="002060"/>
                </a:solidFill>
                <a:latin typeface="Georgia" panose="02040502050405020303" pitchFamily="18" charset="0"/>
              </a:rPr>
              <a:t>Нет для взрослых и детей:</a:t>
            </a:r>
          </a:p>
          <a:p>
            <a:pPr algn="ctr"/>
            <a:r>
              <a:rPr lang="ru-RU" altLang="ru-RU" sz="3600" i="1" dirty="0">
                <a:solidFill>
                  <a:srgbClr val="002060"/>
                </a:solidFill>
                <a:latin typeface="Georgia" panose="02040502050405020303" pitchFamily="18" charset="0"/>
              </a:rPr>
              <a:t>Кто играет с нами в прятки,</a:t>
            </a:r>
          </a:p>
          <a:p>
            <a:pPr algn="ctr"/>
            <a:r>
              <a:rPr lang="ru-RU" altLang="ru-RU" sz="3600" i="1" dirty="0">
                <a:solidFill>
                  <a:srgbClr val="002060"/>
                </a:solidFill>
                <a:latin typeface="Georgia" panose="02040502050405020303" pitchFamily="18" charset="0"/>
              </a:rPr>
              <a:t>Тот становится умней.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3AD5583B-5422-44C6-B47C-C09F76401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0490" y="3485495"/>
            <a:ext cx="8692152" cy="190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3600" i="1" dirty="0">
                <a:solidFill>
                  <a:srgbClr val="002060"/>
                </a:solidFill>
                <a:latin typeface="Georgia" panose="02040502050405020303" pitchFamily="18" charset="0"/>
              </a:rPr>
              <a:t>Найдите животных, спрятавшихся </a:t>
            </a:r>
          </a:p>
          <a:p>
            <a:pPr algn="ctr"/>
            <a:r>
              <a:rPr lang="ru-RU" altLang="ru-RU" sz="3600" i="1" dirty="0">
                <a:solidFill>
                  <a:srgbClr val="002060"/>
                </a:solidFill>
                <a:latin typeface="Georgia" panose="02040502050405020303" pitchFamily="18" charset="0"/>
              </a:rPr>
              <a:t>в  стихотворных строчках.</a:t>
            </a:r>
          </a:p>
          <a:p>
            <a:pPr algn="ctr"/>
            <a:endParaRPr lang="ru-RU" altLang="ru-RU" sz="1000" i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algn="ctr"/>
            <a:r>
              <a:rPr lang="ru-RU" altLang="ru-RU" sz="3600" i="1" dirty="0">
                <a:solidFill>
                  <a:srgbClr val="002060"/>
                </a:solidFill>
                <a:latin typeface="Georgia" panose="02040502050405020303" pitchFamily="18" charset="0"/>
              </a:rPr>
              <a:t>Желаю удачи!</a:t>
            </a:r>
          </a:p>
        </p:txBody>
      </p:sp>
      <p:sp>
        <p:nvSpPr>
          <p:cNvPr id="7" name="Шеврон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FD3882B-0FC9-4A31-A3ED-DB85B76314D3}"/>
              </a:ext>
            </a:extLst>
          </p:cNvPr>
          <p:cNvSpPr/>
          <p:nvPr/>
        </p:nvSpPr>
        <p:spPr>
          <a:xfrm>
            <a:off x="11186523" y="5857946"/>
            <a:ext cx="766119" cy="753762"/>
          </a:xfrm>
          <a:prstGeom prst="chevron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791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1B84191-C774-4672-8186-05BA0AD5A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38960" y="1601735"/>
            <a:ext cx="2784574" cy="515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7">
            <a:extLst>
              <a:ext uri="{FF2B5EF4-FFF2-40B4-BE49-F238E27FC236}">
                <a16:creationId xmlns:a16="http://schemas.microsoft.com/office/drawing/2014/main" id="{002376C2-0AE7-4FED-BF24-4A8220564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8950" y="1277048"/>
            <a:ext cx="787791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3600" dirty="0">
                <a:latin typeface="Arial Black" panose="020B0A04020102020204" pitchFamily="34" charset="0"/>
              </a:rPr>
              <a:t>Была гроза. Я целый час</a:t>
            </a:r>
          </a:p>
          <a:p>
            <a:pPr algn="ctr"/>
            <a:r>
              <a:rPr lang="ru-RU" altLang="ru-RU" sz="3600" dirty="0">
                <a:latin typeface="Arial Black" panose="020B0A04020102020204" pitchFamily="34" charset="0"/>
              </a:rPr>
              <a:t>Не открывал от страха глаз.</a:t>
            </a:r>
          </a:p>
        </p:txBody>
      </p:sp>
      <p:pic>
        <p:nvPicPr>
          <p:cNvPr id="5" name="Picture 4" descr="https://sun9-54.userapi.com/c855724/v855724710/238cae/zkPrUtAJN-M.jpg">
            <a:extLst>
              <a:ext uri="{FF2B5EF4-FFF2-40B4-BE49-F238E27FC236}">
                <a16:creationId xmlns:a16="http://schemas.microsoft.com/office/drawing/2014/main" id="{D72BA6BC-1903-402D-9E30-41C3E1375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250" b="90000" l="5256" r="96266">
                        <a14:backgroundMark x1="63071" y1="30625" x2="62241" y2="20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0223" y="2676099"/>
            <a:ext cx="4099963" cy="4536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Шеврон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C3C5121-5B06-4676-85A2-F4E6390D314D}"/>
              </a:ext>
            </a:extLst>
          </p:cNvPr>
          <p:cNvSpPr/>
          <p:nvPr/>
        </p:nvSpPr>
        <p:spPr>
          <a:xfrm>
            <a:off x="11153040" y="5877781"/>
            <a:ext cx="766119" cy="753762"/>
          </a:xfrm>
          <a:prstGeom prst="chevron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 useBgFill="1">
        <p:nvSpPr>
          <p:cNvPr id="7" name="TextBox 6">
            <a:extLst>
              <a:ext uri="{FF2B5EF4-FFF2-40B4-BE49-F238E27FC236}">
                <a16:creationId xmlns:a16="http://schemas.microsoft.com/office/drawing/2014/main" id="{71E59E84-D607-414D-852D-C8AFC5179040}"/>
              </a:ext>
            </a:extLst>
          </p:cNvPr>
          <p:cNvSpPr txBox="1"/>
          <p:nvPr/>
        </p:nvSpPr>
        <p:spPr>
          <a:xfrm>
            <a:off x="6993924" y="1275164"/>
            <a:ext cx="1742301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ru-RU" sz="3600" spc="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заяц</a:t>
            </a:r>
          </a:p>
        </p:txBody>
      </p:sp>
    </p:spTree>
    <p:extLst>
      <p:ext uri="{BB962C8B-B14F-4D97-AF65-F5344CB8AC3E}">
        <p14:creationId xmlns:p14="http://schemas.microsoft.com/office/powerpoint/2010/main" val="102903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8725D2-5E21-43B1-969F-8B44DBE7E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0810" y="1276108"/>
            <a:ext cx="2784574" cy="515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7">
            <a:extLst>
              <a:ext uri="{FF2B5EF4-FFF2-40B4-BE49-F238E27FC236}">
                <a16:creationId xmlns:a16="http://schemas.microsoft.com/office/drawing/2014/main" id="{3E804DE2-2959-4EB7-9854-F414E46EB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8950" y="1277048"/>
            <a:ext cx="787791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3600" dirty="0">
                <a:latin typeface="Arial Black" panose="020B0A04020102020204" pitchFamily="34" charset="0"/>
              </a:rPr>
              <a:t>Внутри снопа, укрыт от глаз,</a:t>
            </a:r>
          </a:p>
          <a:p>
            <a:pPr algn="ctr"/>
            <a:r>
              <a:rPr lang="ru-RU" altLang="ru-RU" sz="3600" dirty="0">
                <a:latin typeface="Arial Black" panose="020B0A04020102020204" pitchFamily="34" charset="0"/>
              </a:rPr>
              <a:t>Спокойно спал я целый час.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795218-7966-4120-BA85-934103C3DB7E}"/>
              </a:ext>
            </a:extLst>
          </p:cNvPr>
          <p:cNvSpPr txBox="1"/>
          <p:nvPr/>
        </p:nvSpPr>
        <p:spPr>
          <a:xfrm>
            <a:off x="6978289" y="1264592"/>
            <a:ext cx="1544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spc="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паук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2154B45-5FD1-421E-B165-9B8D3F3F0DC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0690" y="2621876"/>
            <a:ext cx="4785661" cy="4133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Шеврон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64A18B9-2EBC-4489-99FE-38CB094DDD9D}"/>
              </a:ext>
            </a:extLst>
          </p:cNvPr>
          <p:cNvSpPr/>
          <p:nvPr/>
        </p:nvSpPr>
        <p:spPr>
          <a:xfrm>
            <a:off x="11256265" y="5933765"/>
            <a:ext cx="766119" cy="753762"/>
          </a:xfrm>
          <a:prstGeom prst="chevron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737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6EDE43D-78AE-4295-95BF-6D48060BF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0810" y="1276108"/>
            <a:ext cx="2784574" cy="515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Шеврон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F4A2BF6-E752-4FD8-8C07-913D97573648}"/>
              </a:ext>
            </a:extLst>
          </p:cNvPr>
          <p:cNvSpPr/>
          <p:nvPr/>
        </p:nvSpPr>
        <p:spPr>
          <a:xfrm>
            <a:off x="11256265" y="5933765"/>
            <a:ext cx="766119" cy="753762"/>
          </a:xfrm>
          <a:prstGeom prst="chevron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Picture 2" descr="https://illustrators.ru/uploads/illustration/image/545566/main_545566_original.jpg">
            <a:extLst>
              <a:ext uri="{FF2B5EF4-FFF2-40B4-BE49-F238E27FC236}">
                <a16:creationId xmlns:a16="http://schemas.microsoft.com/office/drawing/2014/main" id="{A693BEF0-6634-4D4C-AFDA-A8DF6FABE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03" b="100000" l="1286" r="95286">
                        <a14:backgroundMark x1="18286" y1="59725" x2="18286" y2="59725"/>
                        <a14:backgroundMark x1="28571" y1="54733" x2="28571" y2="54733"/>
                        <a14:backgroundMark x1="85286" y1="45955" x2="85286" y2="45955"/>
                        <a14:backgroundMark x1="76286" y1="75215" x2="76286" y2="75215"/>
                        <a14:backgroundMark x1="59571" y1="81239" x2="59571" y2="81239"/>
                        <a14:backgroundMark x1="60286" y1="80207" x2="60286" y2="802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40880" y="2586984"/>
            <a:ext cx="4940413" cy="4100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6">
            <a:extLst>
              <a:ext uri="{FF2B5EF4-FFF2-40B4-BE49-F238E27FC236}">
                <a16:creationId xmlns:a16="http://schemas.microsoft.com/office/drawing/2014/main" id="{A0E78B16-4A82-453D-A837-76AA23AC9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527" y="1278652"/>
            <a:ext cx="856454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3600" dirty="0">
                <a:latin typeface="Arial Black" panose="020B0A04020102020204" pitchFamily="34" charset="0"/>
              </a:rPr>
              <a:t>Меня пронырой совы дразнят,</a:t>
            </a:r>
          </a:p>
          <a:p>
            <a:pPr algn="ctr"/>
            <a:r>
              <a:rPr lang="ru-RU" altLang="ru-RU" sz="3600" dirty="0">
                <a:latin typeface="Arial Black" panose="020B0A04020102020204" pitchFamily="34" charset="0"/>
              </a:rPr>
              <a:t>Нырять и плавать плохо разве?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08FC2A-4B99-4CBF-ADFB-26B410A3E57D}"/>
              </a:ext>
            </a:extLst>
          </p:cNvPr>
          <p:cNvSpPr txBox="1"/>
          <p:nvPr/>
        </p:nvSpPr>
        <p:spPr>
          <a:xfrm>
            <a:off x="8581293" y="1278652"/>
            <a:ext cx="1963999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Arial Black" panose="020B0A04020102020204" pitchFamily="34" charset="0"/>
              </a:rPr>
              <a:t>вы дра</a:t>
            </a:r>
          </a:p>
        </p:txBody>
      </p:sp>
    </p:spTree>
    <p:extLst>
      <p:ext uri="{BB962C8B-B14F-4D97-AF65-F5344CB8AC3E}">
        <p14:creationId xmlns:p14="http://schemas.microsoft.com/office/powerpoint/2010/main" val="1655980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Шеврон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2D4A16F-1943-4D30-BA9D-6DFBD95DE673}"/>
              </a:ext>
            </a:extLst>
          </p:cNvPr>
          <p:cNvSpPr/>
          <p:nvPr/>
        </p:nvSpPr>
        <p:spPr>
          <a:xfrm>
            <a:off x="11071654" y="5674632"/>
            <a:ext cx="766119" cy="753762"/>
          </a:xfrm>
          <a:prstGeom prst="chevron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A4C1BF-E490-4D06-BFB4-88543205B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0810" y="1276108"/>
            <a:ext cx="2784574" cy="515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7">
            <a:extLst>
              <a:ext uri="{FF2B5EF4-FFF2-40B4-BE49-F238E27FC236}">
                <a16:creationId xmlns:a16="http://schemas.microsoft.com/office/drawing/2014/main" id="{967A6F1C-68C5-432E-AFCF-5EA51B631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6455" y="1277048"/>
            <a:ext cx="808131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3600" dirty="0">
                <a:latin typeface="Arial Black" panose="020B0A04020102020204" pitchFamily="34" charset="0"/>
              </a:rPr>
              <a:t>Дышать легко, закат пылает,</a:t>
            </a:r>
          </a:p>
          <a:p>
            <a:pPr algn="ctr"/>
            <a:r>
              <a:rPr lang="ru-RU" altLang="ru-RU" sz="3600" dirty="0">
                <a:latin typeface="Arial Black" panose="020B0A04020102020204" pitchFamily="34" charset="0"/>
              </a:rPr>
              <a:t>Прохладный вечер наступает.</a:t>
            </a:r>
          </a:p>
        </p:txBody>
      </p: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46AAE619-47D8-41ED-A8BD-B34AE678D27F}"/>
              </a:ext>
            </a:extLst>
          </p:cNvPr>
          <p:cNvSpPr txBox="1"/>
          <p:nvPr/>
        </p:nvSpPr>
        <p:spPr>
          <a:xfrm>
            <a:off x="7043346" y="1277056"/>
            <a:ext cx="1569313" cy="61200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sz="3600" spc="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коза</a:t>
            </a:r>
          </a:p>
        </p:txBody>
      </p:sp>
      <p:pic>
        <p:nvPicPr>
          <p:cNvPr id="7" name="Picture 2" descr="https://i.pinimg.com/474x/69/fb/12/69fb129a3d983db73a7b02f797cada83.jpg">
            <a:extLst>
              <a:ext uri="{FF2B5EF4-FFF2-40B4-BE49-F238E27FC236}">
                <a16:creationId xmlns:a16="http://schemas.microsoft.com/office/drawing/2014/main" id="{1102EB94-6C0D-4C4D-9F3D-E7ABD7E03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0" b="100000" l="0" r="913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3440" y="2296578"/>
            <a:ext cx="4446913" cy="4710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05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Шеврон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925BE37-DE61-4FB2-B8F2-2918715BF256}"/>
              </a:ext>
            </a:extLst>
          </p:cNvPr>
          <p:cNvSpPr/>
          <p:nvPr/>
        </p:nvSpPr>
        <p:spPr>
          <a:xfrm>
            <a:off x="11284008" y="5905773"/>
            <a:ext cx="766119" cy="753762"/>
          </a:xfrm>
          <a:prstGeom prst="chevron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07EE5C-1AE8-48B6-9168-E853EB621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0810" y="1276108"/>
            <a:ext cx="2784574" cy="515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7">
            <a:extLst>
              <a:ext uri="{FF2B5EF4-FFF2-40B4-BE49-F238E27FC236}">
                <a16:creationId xmlns:a16="http://schemas.microsoft.com/office/drawing/2014/main" id="{DB35DC18-0A3B-406E-A710-F3EA196B8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6455" y="1277048"/>
            <a:ext cx="808131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3600" dirty="0">
                <a:latin typeface="Arial Black" panose="020B0A04020102020204" pitchFamily="34" charset="0"/>
              </a:rPr>
              <a:t>Промчались летние деньки,</a:t>
            </a:r>
          </a:p>
          <a:p>
            <a:pPr algn="ctr"/>
            <a:r>
              <a:rPr lang="ru-RU" altLang="ru-RU" sz="3600" dirty="0">
                <a:latin typeface="Arial Black" panose="020B0A04020102020204" pitchFamily="34" charset="0"/>
              </a:rPr>
              <a:t>Увянут скоро васильки.</a:t>
            </a:r>
          </a:p>
        </p:txBody>
      </p: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38D31F1B-92C6-464D-B345-4DDABC24420D}"/>
              </a:ext>
            </a:extLst>
          </p:cNvPr>
          <p:cNvSpPr txBox="1"/>
          <p:nvPr/>
        </p:nvSpPr>
        <p:spPr>
          <a:xfrm>
            <a:off x="6876531" y="1807372"/>
            <a:ext cx="1983263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корова</a:t>
            </a:r>
          </a:p>
        </p:txBody>
      </p:sp>
      <p:pic>
        <p:nvPicPr>
          <p:cNvPr id="6" name="Picture 4" descr="https://illustrators.ru/uploads/illustration/image/1018339/main_%D0%BA%D0%BE%D1%80%D0%BE%D0%B2%D0%B0.jpg">
            <a:extLst>
              <a:ext uri="{FF2B5EF4-FFF2-40B4-BE49-F238E27FC236}">
                <a16:creationId xmlns:a16="http://schemas.microsoft.com/office/drawing/2014/main" id="{5EB2A9A8-C1CD-44B3-943F-168C58236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63" b="100000" l="0" r="99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4376" y="2413839"/>
            <a:ext cx="3694671" cy="4444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322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Шеврон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2286F1F-8403-4890-A7C1-4275968C98A6}"/>
              </a:ext>
            </a:extLst>
          </p:cNvPr>
          <p:cNvSpPr/>
          <p:nvPr/>
        </p:nvSpPr>
        <p:spPr>
          <a:xfrm>
            <a:off x="11256017" y="5952427"/>
            <a:ext cx="766119" cy="753762"/>
          </a:xfrm>
          <a:prstGeom prst="chevron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5E956B-3D59-4DEF-AC7D-7D8A8CB20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0810" y="1276108"/>
            <a:ext cx="2784574" cy="515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7">
            <a:extLst>
              <a:ext uri="{FF2B5EF4-FFF2-40B4-BE49-F238E27FC236}">
                <a16:creationId xmlns:a16="http://schemas.microsoft.com/office/drawing/2014/main" id="{AD9E1425-91E5-4375-A473-DE16EE337D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6455" y="1277048"/>
            <a:ext cx="808131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3600" dirty="0">
                <a:latin typeface="Arial Black" panose="020B0A04020102020204" pitchFamily="34" charset="0"/>
              </a:rPr>
              <a:t>Стемнело вдруг. Гроза идёт.</a:t>
            </a:r>
          </a:p>
          <a:p>
            <a:pPr algn="ctr"/>
            <a:r>
              <a:rPr lang="ru-RU" altLang="ru-RU" sz="3600" dirty="0">
                <a:latin typeface="Arial Black" panose="020B0A04020102020204" pitchFamily="34" charset="0"/>
              </a:rPr>
              <a:t>К земле колосья ветер гнёт.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2BC198-8C38-43F6-BE78-97057E49FC7E}"/>
              </a:ext>
            </a:extLst>
          </p:cNvPr>
          <p:cNvSpPr txBox="1"/>
          <p:nvPr/>
        </p:nvSpPr>
        <p:spPr>
          <a:xfrm>
            <a:off x="6901245" y="1820573"/>
            <a:ext cx="14148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лось</a:t>
            </a:r>
          </a:p>
        </p:txBody>
      </p:sp>
      <p:pic>
        <p:nvPicPr>
          <p:cNvPr id="6" name="Picture 2" descr="http://7428.net/wp-content/uploads/2013/06/Wild-Moose.jpg">
            <a:extLst>
              <a:ext uri="{FF2B5EF4-FFF2-40B4-BE49-F238E27FC236}">
                <a16:creationId xmlns:a16="http://schemas.microsoft.com/office/drawing/2014/main" id="{9CAA7245-157B-427C-AC32-57AE279C93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80" b="100000" l="65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82480" y="2334402"/>
            <a:ext cx="4711021" cy="4523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430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Шеврон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5A2C732-6673-4169-A768-AAAD4A1CD900}"/>
              </a:ext>
            </a:extLst>
          </p:cNvPr>
          <p:cNvSpPr/>
          <p:nvPr/>
        </p:nvSpPr>
        <p:spPr>
          <a:xfrm>
            <a:off x="11128130" y="5915104"/>
            <a:ext cx="766119" cy="753762"/>
          </a:xfrm>
          <a:prstGeom prst="chevron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585750-E79D-448E-BB68-4A818736B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0810" y="1276108"/>
            <a:ext cx="2784574" cy="515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7">
            <a:extLst>
              <a:ext uri="{FF2B5EF4-FFF2-40B4-BE49-F238E27FC236}">
                <a16:creationId xmlns:a16="http://schemas.microsoft.com/office/drawing/2014/main" id="{D70E9842-A9E3-4935-976F-7CF8141F1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6455" y="1277048"/>
            <a:ext cx="808131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3600" dirty="0">
                <a:latin typeface="Arial Black" panose="020B0A04020102020204" pitchFamily="34" charset="0"/>
              </a:rPr>
              <a:t>Вдали сарай, за ним забор,</a:t>
            </a:r>
          </a:p>
          <a:p>
            <a:pPr algn="ctr"/>
            <a:r>
              <a:rPr lang="ru-RU" altLang="ru-RU" sz="3600" dirty="0">
                <a:latin typeface="Arial Black" panose="020B0A04020102020204" pitchFamily="34" charset="0"/>
              </a:rPr>
              <a:t>Он окружает птичий двор.</a:t>
            </a:r>
          </a:p>
        </p:txBody>
      </p: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C5F4A35B-F5B7-46D3-A81D-9F3EF820D54C}"/>
              </a:ext>
            </a:extLst>
          </p:cNvPr>
          <p:cNvSpPr txBox="1"/>
          <p:nvPr/>
        </p:nvSpPr>
        <p:spPr>
          <a:xfrm>
            <a:off x="5134229" y="1269835"/>
            <a:ext cx="1427209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sz="3600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лиса</a:t>
            </a:r>
          </a:p>
        </p:txBody>
      </p:sp>
      <p:pic>
        <p:nvPicPr>
          <p:cNvPr id="6" name="Picture 2" descr="https://i.pinimg.com/originals/a5/88/34/a58834f41f4d0d3282d779350a6a8a1d.jpg">
            <a:extLst>
              <a:ext uri="{FF2B5EF4-FFF2-40B4-BE49-F238E27FC236}">
                <a16:creationId xmlns:a16="http://schemas.microsoft.com/office/drawing/2014/main" id="{A9736A52-8013-43E5-BFF4-2D625FB1D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29" b="94269" l="0" r="98286">
                        <a14:foregroundMark x1="3286" y1="80632" x2="3286" y2="80632"/>
                        <a14:foregroundMark x1="3429" y1="79842" x2="7857" y2="74704"/>
                        <a14:foregroundMark x1="3571" y1="81225" x2="1714" y2="81818"/>
                        <a14:foregroundMark x1="82429" y1="85178" x2="86857" y2="84387"/>
                        <a14:foregroundMark x1="22571" y1="92292" x2="39429" y2="89723"/>
                        <a14:foregroundMark x1="90286" y1="87747" x2="83714" y2="85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36739" y="2560987"/>
            <a:ext cx="6331723" cy="4576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3481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C3449D8-6CD3-4C46-B8A7-45C3A61A7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0810" y="1276108"/>
            <a:ext cx="2784574" cy="515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Шеврон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BF40A85-A3D8-4B11-B059-FC08CE60B2FA}"/>
              </a:ext>
            </a:extLst>
          </p:cNvPr>
          <p:cNvSpPr/>
          <p:nvPr/>
        </p:nvSpPr>
        <p:spPr>
          <a:xfrm>
            <a:off x="11240097" y="5915104"/>
            <a:ext cx="766119" cy="753762"/>
          </a:xfrm>
          <a:prstGeom prst="chevron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id="{FC95DD61-C1FA-4632-B28C-D1990011A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6455" y="1277048"/>
            <a:ext cx="808131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3600" dirty="0">
                <a:latin typeface="Arial Black" panose="020B0A04020102020204" pitchFamily="34" charset="0"/>
              </a:rPr>
              <a:t>Среди кустов царит покой,</a:t>
            </a:r>
          </a:p>
          <a:p>
            <a:pPr algn="ctr"/>
            <a:r>
              <a:rPr lang="ru-RU" altLang="ru-RU" sz="3600" dirty="0">
                <a:latin typeface="Arial Black" panose="020B0A04020102020204" pitchFamily="34" charset="0"/>
              </a:rPr>
              <a:t>Здесь хорошо бродить одной.</a:t>
            </a:r>
          </a:p>
        </p:txBody>
      </p: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075C7F27-96B6-4846-8833-6D1F0DEFACB7}"/>
              </a:ext>
            </a:extLst>
          </p:cNvPr>
          <p:cNvSpPr txBox="1"/>
          <p:nvPr/>
        </p:nvSpPr>
        <p:spPr>
          <a:xfrm>
            <a:off x="7207080" y="1264691"/>
            <a:ext cx="1356156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sz="3600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овца</a:t>
            </a:r>
          </a:p>
        </p:txBody>
      </p:sp>
      <p:pic>
        <p:nvPicPr>
          <p:cNvPr id="6" name="Picture 2" descr="https://st2.depositphotos.com/4153117/6379/i/950/depositphotos_63797353-stock-photo-sheep.jpg">
            <a:extLst>
              <a:ext uri="{FF2B5EF4-FFF2-40B4-BE49-F238E27FC236}">
                <a16:creationId xmlns:a16="http://schemas.microsoft.com/office/drawing/2014/main" id="{76DF4C6B-0B57-4799-8544-13D8C5B2FD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87" b="95091" l="0" r="95587">
                        <a14:foregroundMark x1="18351" y1="10519" x2="18351" y2="10519"/>
                        <a14:foregroundMark x1="19396" y1="10940" x2="19396" y2="10940"/>
                        <a14:foregroundMark x1="21138" y1="10940" x2="21138" y2="10940"/>
                        <a14:foregroundMark x1="22184" y1="11641" x2="30778" y2="14025"/>
                        <a14:foregroundMark x1="30546" y1="16690" x2="78513" y2="21459"/>
                        <a14:backgroundMark x1="24739" y1="15989" x2="31127" y2="14446"/>
                        <a14:backgroundMark x1="32869" y1="17532" x2="32869" y2="17532"/>
                        <a14:backgroundMark x1="30894" y1="17251" x2="53194" y2="18794"/>
                        <a14:backgroundMark x1="37515" y1="17812" x2="37515" y2="17812"/>
                        <a14:backgroundMark x1="30778" y1="16410" x2="50174" y2="18233"/>
                        <a14:backgroundMark x1="54123" y1="19495" x2="54123" y2="19495"/>
                        <a14:backgroundMark x1="27875" y1="12763" x2="27875" y2="12763"/>
                        <a14:backgroundMark x1="28339" y1="13324" x2="28339" y2="13324"/>
                        <a14:backgroundMark x1="29849" y1="13324" x2="29849" y2="13324"/>
                        <a14:backgroundMark x1="29849" y1="13324" x2="29849" y2="13324"/>
                        <a14:backgroundMark x1="26249" y1="12342" x2="26249" y2="12342"/>
                        <a14:backgroundMark x1="26249" y1="12342" x2="31010" y2="14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24320" y="2782515"/>
            <a:ext cx="5119651" cy="4232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28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61BC645-70A0-44D2-AFF7-6A6EAEAED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0810" y="1276108"/>
            <a:ext cx="2784574" cy="515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Шеврон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175817D-7866-496B-A5E3-CE790CB62381}"/>
              </a:ext>
            </a:extLst>
          </p:cNvPr>
          <p:cNvSpPr/>
          <p:nvPr/>
        </p:nvSpPr>
        <p:spPr>
          <a:xfrm>
            <a:off x="11240097" y="5915104"/>
            <a:ext cx="766119" cy="753762"/>
          </a:xfrm>
          <a:prstGeom prst="chevron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id="{4644C9D5-C685-4AC3-A1D5-9A393E466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6455" y="1277048"/>
            <a:ext cx="808131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3600" dirty="0">
                <a:latin typeface="Arial Black" panose="020B0A04020102020204" pitchFamily="34" charset="0"/>
              </a:rPr>
              <a:t>Высоко летает стриж,</a:t>
            </a:r>
          </a:p>
          <a:p>
            <a:pPr algn="ctr"/>
            <a:r>
              <a:rPr lang="ru-RU" altLang="ru-RU" sz="3600" dirty="0">
                <a:latin typeface="Arial Black" panose="020B0A04020102020204" pitchFamily="34" charset="0"/>
              </a:rPr>
              <a:t>Но со мною не сравнишь.</a:t>
            </a:r>
          </a:p>
        </p:txBody>
      </p:sp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23786B5F-F1C7-43D2-9895-8F0AAF4D9E68}"/>
              </a:ext>
            </a:extLst>
          </p:cNvPr>
          <p:cNvSpPr txBox="1"/>
          <p:nvPr/>
        </p:nvSpPr>
        <p:spPr>
          <a:xfrm>
            <a:off x="5724270" y="1262807"/>
            <a:ext cx="1689784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sz="3600" spc="-15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сокол</a:t>
            </a:r>
          </a:p>
        </p:txBody>
      </p:sp>
      <p:pic>
        <p:nvPicPr>
          <p:cNvPr id="6" name="Picture 2" descr="https://clipart-best.com/img/falcon/falcon-clip-art-4.png">
            <a:extLst>
              <a:ext uri="{FF2B5EF4-FFF2-40B4-BE49-F238E27FC236}">
                <a16:creationId xmlns:a16="http://schemas.microsoft.com/office/drawing/2014/main" id="{3E14ADDA-1C92-42BE-80E6-AF5294530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862144">
            <a:off x="3547959" y="1868791"/>
            <a:ext cx="6276613" cy="5023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794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470D79B2-3DCB-4044-9450-F7C8241DB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48127" y="1503723"/>
            <a:ext cx="3368092" cy="535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33297F-0868-4232-B44C-82C73A0F8D13}"/>
              </a:ext>
            </a:extLst>
          </p:cNvPr>
          <p:cNvSpPr txBox="1"/>
          <p:nvPr/>
        </p:nvSpPr>
        <p:spPr>
          <a:xfrm>
            <a:off x="3750615" y="911270"/>
            <a:ext cx="7555087" cy="4781914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 algn="ctr"/>
            <a:r>
              <a:rPr lang="ru-RU" sz="2800" b="1" i="1" dirty="0">
                <a:ln w="10160">
                  <a:solidFill>
                    <a:srgbClr val="7030A0"/>
                  </a:solidFill>
                  <a:prstDash val="solid"/>
                </a:ln>
                <a:solidFill>
                  <a:srgbClr val="FF0066"/>
                </a:solidFill>
                <a:effectLst>
                  <a:glow rad="63500">
                    <a:schemeClr val="bg1">
                      <a:alpha val="9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>Молодцы!</a:t>
            </a:r>
          </a:p>
          <a:p>
            <a:pPr algn="ctr"/>
            <a:r>
              <a:rPr lang="ru-RU" sz="2800" b="1" i="1" dirty="0">
                <a:ln w="10160">
                  <a:solidFill>
                    <a:srgbClr val="7030A0"/>
                  </a:solidFill>
                  <a:prstDash val="solid"/>
                </a:ln>
                <a:solidFill>
                  <a:srgbClr val="FF0066"/>
                </a:solidFill>
                <a:effectLst>
                  <a:glow rad="63500">
                    <a:schemeClr val="bg1">
                      <a:alpha val="9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>Вы отлично </a:t>
            </a:r>
          </a:p>
          <a:p>
            <a:pPr algn="ctr"/>
            <a:r>
              <a:rPr lang="ru-RU" sz="2800" b="1" i="1" dirty="0">
                <a:ln w="10160">
                  <a:solidFill>
                    <a:srgbClr val="7030A0"/>
                  </a:solidFill>
                  <a:prstDash val="solid"/>
                </a:ln>
                <a:solidFill>
                  <a:srgbClr val="FF0066"/>
                </a:solidFill>
                <a:effectLst>
                  <a:glow rad="63500">
                    <a:schemeClr val="bg1">
                      <a:alpha val="9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>справились </a:t>
            </a:r>
          </a:p>
          <a:p>
            <a:pPr algn="ctr"/>
            <a:r>
              <a:rPr lang="ru-RU" sz="2800" b="1" i="1" dirty="0">
                <a:ln w="10160">
                  <a:solidFill>
                    <a:srgbClr val="7030A0"/>
                  </a:solidFill>
                  <a:prstDash val="solid"/>
                </a:ln>
                <a:solidFill>
                  <a:srgbClr val="FF0066"/>
                </a:solidFill>
                <a:effectLst>
                  <a:glow rad="63500">
                    <a:schemeClr val="bg1">
                      <a:alpha val="90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>с заданием!</a:t>
            </a:r>
          </a:p>
        </p:txBody>
      </p:sp>
    </p:spTree>
    <p:extLst>
      <p:ext uri="{BB962C8B-B14F-4D97-AF65-F5344CB8AC3E}">
        <p14:creationId xmlns:p14="http://schemas.microsoft.com/office/powerpoint/2010/main" val="364680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155</Words>
  <Application>Microsoft Office PowerPoint</Application>
  <PresentationFormat>Широкоэкранный</PresentationFormat>
  <Paragraphs>43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BeeskneesCTT</vt:lpstr>
      <vt:lpstr>Calibri</vt:lpstr>
      <vt:lpstr>Calibri Light</vt:lpstr>
      <vt:lpstr>Georgia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Никитина</dc:creator>
  <cp:lastModifiedBy>Ирина Никитина</cp:lastModifiedBy>
  <cp:revision>1</cp:revision>
  <dcterms:created xsi:type="dcterms:W3CDTF">2025-02-24T09:36:47Z</dcterms:created>
  <dcterms:modified xsi:type="dcterms:W3CDTF">2025-02-24T10:15:45Z</dcterms:modified>
</cp:coreProperties>
</file>