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3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0A8"/>
    <a:srgbClr val="0000FF"/>
    <a:srgbClr val="66CCFF"/>
    <a:srgbClr val="CCECFF"/>
    <a:srgbClr val="FF00FF"/>
    <a:srgbClr val="0066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1320" y="3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BCA18-8908-430E-8084-E4B18FA5E05F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FFD69-A06C-4A0F-9B0B-39209E14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gif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18" Type="http://schemas.openxmlformats.org/officeDocument/2006/relationships/image" Target="../media/image36.jpeg"/><Relationship Id="rId3" Type="http://schemas.openxmlformats.org/officeDocument/2006/relationships/audio" Target="../media/audio17.wav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17" Type="http://schemas.openxmlformats.org/officeDocument/2006/relationships/image" Target="../media/image35.jpeg"/><Relationship Id="rId2" Type="http://schemas.openxmlformats.org/officeDocument/2006/relationships/audio" Target="../media/audio16.wav"/><Relationship Id="rId16" Type="http://schemas.openxmlformats.org/officeDocument/2006/relationships/image" Target="../media/image34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3.jpeg"/><Relationship Id="rId10" Type="http://schemas.openxmlformats.org/officeDocument/2006/relationships/image" Target="../media/image29.png"/><Relationship Id="rId19" Type="http://schemas.openxmlformats.org/officeDocument/2006/relationships/image" Target="../media/image37.png"/><Relationship Id="rId4" Type="http://schemas.openxmlformats.org/officeDocument/2006/relationships/image" Target="../media/image9.png"/><Relationship Id="rId9" Type="http://schemas.openxmlformats.org/officeDocument/2006/relationships/image" Target="../media/image28.png"/><Relationship Id="rId1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1670" y="857232"/>
            <a:ext cx="5000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n w="1270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Познавательная викторина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64582_original_5e3313187126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4549"/>
          <a:stretch>
            <a:fillRect/>
          </a:stretch>
        </p:blipFill>
        <p:spPr>
          <a:xfrm>
            <a:off x="6517245" y="1319064"/>
            <a:ext cx="2878262" cy="25193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7300" y="2361229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n w="31550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«Про зимующих птиц»</a:t>
            </a:r>
          </a:p>
        </p:txBody>
      </p:sp>
      <p:pic>
        <p:nvPicPr>
          <p:cNvPr id="15" name="Рисунок 14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404664"/>
            <a:ext cx="914400" cy="914400"/>
          </a:xfrm>
          <a:prstGeom prst="rect">
            <a:avLst/>
          </a:prstGeom>
        </p:spPr>
      </p:pic>
      <p:pic>
        <p:nvPicPr>
          <p:cNvPr id="16" name="Рисунок 15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8508" y="131512"/>
            <a:ext cx="914400" cy="914400"/>
          </a:xfrm>
          <a:prstGeom prst="rect">
            <a:avLst/>
          </a:prstGeom>
        </p:spPr>
      </p:pic>
      <p:pic>
        <p:nvPicPr>
          <p:cNvPr id="17" name="Рисунок 16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4941168"/>
            <a:ext cx="914400" cy="914400"/>
          </a:xfrm>
          <a:prstGeom prst="rect">
            <a:avLst/>
          </a:prstGeom>
        </p:spPr>
      </p:pic>
      <p:pic>
        <p:nvPicPr>
          <p:cNvPr id="18" name="Рисунок 17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5661248"/>
            <a:ext cx="914400" cy="914400"/>
          </a:xfrm>
          <a:prstGeom prst="rect">
            <a:avLst/>
          </a:prstGeom>
        </p:spPr>
      </p:pic>
      <p:pic>
        <p:nvPicPr>
          <p:cNvPr id="19" name="Рисунок 18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700808"/>
            <a:ext cx="914400" cy="914400"/>
          </a:xfrm>
          <a:prstGeom prst="rect">
            <a:avLst/>
          </a:prstGeom>
        </p:spPr>
      </p:pic>
      <p:pic>
        <p:nvPicPr>
          <p:cNvPr id="20" name="Рисунок 19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56376" y="0"/>
            <a:ext cx="914400" cy="914400"/>
          </a:xfrm>
          <a:prstGeom prst="rect">
            <a:avLst/>
          </a:prstGeom>
        </p:spPr>
      </p:pic>
      <p:pic>
        <p:nvPicPr>
          <p:cNvPr id="21" name="Рисунок 20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28384" y="1772816"/>
            <a:ext cx="914400" cy="914400"/>
          </a:xfrm>
          <a:prstGeom prst="rect">
            <a:avLst/>
          </a:prstGeom>
        </p:spPr>
      </p:pic>
      <p:pic>
        <p:nvPicPr>
          <p:cNvPr id="22" name="Рисунок 21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5517232"/>
            <a:ext cx="914400" cy="914400"/>
          </a:xfrm>
          <a:prstGeom prst="rect">
            <a:avLst/>
          </a:prstGeom>
        </p:spPr>
      </p:pic>
      <p:pic>
        <p:nvPicPr>
          <p:cNvPr id="23" name="Рисунок 22" descr="68718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3484" y="95357"/>
            <a:ext cx="914400" cy="914400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2EE193A-D9F5-46E0-A7B4-D1BB5511F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4555">
            <a:off x="5735368" y="3171237"/>
            <a:ext cx="3421208" cy="238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11760" y="836712"/>
            <a:ext cx="42484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n w="24500" cmpd="dbl">
                  <a:solidFill>
                    <a:srgbClr val="A800A8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Ребята! </a:t>
            </a:r>
          </a:p>
          <a:p>
            <a:pPr algn="ctr"/>
            <a:r>
              <a:rPr lang="ru-RU" sz="3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А знаете ли вы зимующих птиц?</a:t>
            </a:r>
          </a:p>
          <a:p>
            <a:pPr algn="ctr"/>
            <a:r>
              <a:rPr lang="ru-RU" sz="3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Давайте проверим!</a:t>
            </a:r>
          </a:p>
          <a:p>
            <a:pPr algn="ctr"/>
            <a:r>
              <a:rPr lang="ru-RU" sz="32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Скорее выбирайте правильный ответ!</a:t>
            </a:r>
          </a:p>
        </p:txBody>
      </p:sp>
      <p:pic>
        <p:nvPicPr>
          <p:cNvPr id="10" name="Рисунок 9" descr="pokormiptic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891" t="-6896" r="22059" b="13158"/>
          <a:stretch>
            <a:fillRect/>
          </a:stretch>
        </p:blipFill>
        <p:spPr>
          <a:xfrm flipH="1">
            <a:off x="7020272" y="0"/>
            <a:ext cx="2371129" cy="2654170"/>
          </a:xfrm>
          <a:prstGeom prst="rect">
            <a:avLst/>
          </a:prstGeom>
        </p:spPr>
      </p:pic>
      <p:pic>
        <p:nvPicPr>
          <p:cNvPr id="14" name="Рисунок 13" descr="665312086dd748b99fda0d6abddf4d4b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r="10049"/>
          <a:stretch/>
        </p:blipFill>
        <p:spPr>
          <a:xfrm flipH="1">
            <a:off x="-282154" y="1030698"/>
            <a:ext cx="2125765" cy="1512473"/>
          </a:xfrm>
          <a:prstGeom prst="rect">
            <a:avLst/>
          </a:prstGeom>
        </p:spPr>
      </p:pic>
      <p:pic>
        <p:nvPicPr>
          <p:cNvPr id="15" name="Рисунок 14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88640"/>
            <a:ext cx="914400" cy="914400"/>
          </a:xfrm>
          <a:prstGeom prst="rect">
            <a:avLst/>
          </a:prstGeom>
        </p:spPr>
      </p:pic>
      <p:pic>
        <p:nvPicPr>
          <p:cNvPr id="16" name="Рисунок 15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4" y="260648"/>
            <a:ext cx="914400" cy="914400"/>
          </a:xfrm>
          <a:prstGeom prst="rect">
            <a:avLst/>
          </a:prstGeom>
        </p:spPr>
      </p:pic>
      <p:pic>
        <p:nvPicPr>
          <p:cNvPr id="17" name="Рисунок 16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20272" y="5013176"/>
            <a:ext cx="914400" cy="914400"/>
          </a:xfrm>
          <a:prstGeom prst="rect">
            <a:avLst/>
          </a:prstGeom>
        </p:spPr>
      </p:pic>
      <p:pic>
        <p:nvPicPr>
          <p:cNvPr id="18" name="Рисунок 17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1988840"/>
            <a:ext cx="914400" cy="914400"/>
          </a:xfrm>
          <a:prstGeom prst="rect">
            <a:avLst/>
          </a:prstGeom>
        </p:spPr>
      </p:pic>
      <p:pic>
        <p:nvPicPr>
          <p:cNvPr id="19" name="Рисунок 18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3464" y="5069878"/>
            <a:ext cx="914400" cy="914400"/>
          </a:xfrm>
          <a:prstGeom prst="rect">
            <a:avLst/>
          </a:prstGeom>
        </p:spPr>
      </p:pic>
      <p:pic>
        <p:nvPicPr>
          <p:cNvPr id="20" name="Рисунок 19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5517232"/>
            <a:ext cx="914400" cy="914400"/>
          </a:xfrm>
          <a:prstGeom prst="rect">
            <a:avLst/>
          </a:prstGeom>
        </p:spPr>
      </p:pic>
      <p:pic>
        <p:nvPicPr>
          <p:cNvPr id="21" name="Рисунок 20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4077072"/>
            <a:ext cx="914400" cy="914400"/>
          </a:xfrm>
          <a:prstGeom prst="rect">
            <a:avLst/>
          </a:prstGeom>
        </p:spPr>
      </p:pic>
      <p:pic>
        <p:nvPicPr>
          <p:cNvPr id="22" name="Рисунок 21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12360" y="3573016"/>
            <a:ext cx="914400" cy="914400"/>
          </a:xfrm>
          <a:prstGeom prst="rect">
            <a:avLst/>
          </a:prstGeom>
        </p:spPr>
      </p:pic>
      <p:pic>
        <p:nvPicPr>
          <p:cNvPr id="23" name="Рисунок 22" descr="687184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188640"/>
            <a:ext cx="914400" cy="914400"/>
          </a:xfrm>
          <a:prstGeom prst="rect">
            <a:avLst/>
          </a:prstGeom>
        </p:spPr>
      </p:pic>
      <p:sp>
        <p:nvSpPr>
          <p:cNvPr id="2" name="AutoShape 4" descr="Picture background">
            <a:extLst>
              <a:ext uri="{FF2B5EF4-FFF2-40B4-BE49-F238E27FC236}">
                <a16:creationId xmlns:a16="http://schemas.microsoft.com/office/drawing/2014/main" id="{4A2613C4-7C2E-4751-B892-17B415344A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1A6F5BB7-E3B5-4A4E-A842-CB07661E7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3877">
            <a:off x="-41860" y="2287249"/>
            <a:ext cx="1413099" cy="124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38602F6A-1AC5-4465-82CB-06C2C973A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12" y="5260530"/>
            <a:ext cx="1233092" cy="117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176464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Хохолочек на головке.</a:t>
            </a:r>
          </a:p>
          <a:p>
            <a:pPr fontAlgn="base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Птица яркая. Так ловко</a:t>
            </a:r>
          </a:p>
          <a:p>
            <a:pPr fontAlgn="base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Будто дует кто в свирель,</a:t>
            </a:r>
          </a:p>
          <a:p>
            <a:pPr fontAlgn="base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Распевает</a:t>
            </a:r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... </a:t>
            </a:r>
            <a:r>
              <a:rPr lang="ru-RU" sz="2400" b="1" dirty="0">
                <a:solidFill>
                  <a:srgbClr val="0066FF"/>
                </a:solidFill>
                <a:latin typeface="Comic Sans MS" pitchFamily="66" charset="0"/>
              </a:rPr>
              <a:t>.</a:t>
            </a:r>
            <a:endParaRPr lang="ru-RU" sz="23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357"/>
          <a:stretch>
            <a:fillRect/>
          </a:stretch>
        </p:blipFill>
        <p:spPr>
          <a:xfrm>
            <a:off x="3995937" y="3645024"/>
            <a:ext cx="1269603" cy="140400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воробей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соловей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свиристель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39685E-6 L 0.07101 -0.3140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0" y="-15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виристел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83968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535364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В серой шубке перовой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И в морозы он герой,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Скачет, на лету резвится,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Не орёл, но всё же птица.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стриж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скворец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воробей</a:t>
            </a:r>
          </a:p>
        </p:txBody>
      </p:sp>
      <p:pic>
        <p:nvPicPr>
          <p:cNvPr id="9" name="Рисунок 8" descr="house-sparrow_adult_male_1200x6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660232" y="3684972"/>
            <a:ext cx="1492973" cy="1256196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10916E-6 L -0.19983 -0.296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14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Воробе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3535232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Выносливая птица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Усердно ищет корм,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И крошки подбирая,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Воркует под окном.</a:t>
            </a:r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16" y="3604033"/>
            <a:ext cx="1269603" cy="1337135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сова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ворона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9808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голубь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25532E-7 L 0.37153 -0.3115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0" y="-15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Голуб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83968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321050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Чёрная птица,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Никого не боится,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На зиму не улетает,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Нашу местность охраняет.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грач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ворона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галка</a:t>
            </a:r>
          </a:p>
        </p:txBody>
      </p:sp>
      <p:pic>
        <p:nvPicPr>
          <p:cNvPr id="9" name="Рисунок 8" descr="house-sparrow_adult_male_1200x67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793" t="17939" b="11464"/>
          <a:stretch>
            <a:fillRect/>
          </a:stretch>
        </p:blipFill>
        <p:spPr>
          <a:xfrm>
            <a:off x="6588224" y="3645024"/>
            <a:ext cx="1656184" cy="1296145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10916E-6 L -0.19983 -0.296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14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Гал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106736" cy="1944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Только я из птиц, признаться,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В зной, морозы и пургу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По стволу передвигаться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Головою вниз могу.</a:t>
            </a:r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5937" y="3645024"/>
            <a:ext cx="1367807" cy="133200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синица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снегирь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поползень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9.25069E-9 L 0.14323 -0.3748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-18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Поползен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83968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463926" cy="180989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 жёлтой грудкой у окошка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Собирает шустро крошки.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Отгадайте, что за птица?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Называется… 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трясогузка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иволга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синица</a:t>
            </a:r>
          </a:p>
        </p:txBody>
      </p:sp>
      <p:pic>
        <p:nvPicPr>
          <p:cNvPr id="9" name="Рисунок 8" descr="house-sparrow_adult_male_1200x67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043" t="4413" r="8696"/>
          <a:stretch>
            <a:fillRect/>
          </a:stretch>
        </p:blipFill>
        <p:spPr>
          <a:xfrm>
            <a:off x="6804248" y="3717033"/>
            <a:ext cx="1390850" cy="1296144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93154E-6 L -0.2257 -0.3249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00" y="-16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иниц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463926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Прилетает к нам зимой,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Яркий, шустренький такой,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На рябине он сидит,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Алой грудкой знаменит.</a:t>
            </a:r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616" y="3730859"/>
            <a:ext cx="1440160" cy="1229037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дятел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щегол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9808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снегирь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2766E-6 L 0.37014 -0.3013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15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негир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83968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535364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Эта птица - просто щёголь!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Да к тому же и певец!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Разноцветную пичужку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Назови, дружок … 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скворец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жаворонок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щегол</a:t>
            </a:r>
          </a:p>
        </p:txBody>
      </p:sp>
      <p:pic>
        <p:nvPicPr>
          <p:cNvPr id="9" name="Рисунок 8" descr="house-sparrow_adult_male_1200x67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62" b="16885"/>
          <a:stretch>
            <a:fillRect/>
          </a:stretch>
        </p:blipFill>
        <p:spPr>
          <a:xfrm>
            <a:off x="6434609" y="3760859"/>
            <a:ext cx="1809799" cy="1180309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78261E-6 L -0.2059 -0.2987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-14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Щего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3820984" cy="1944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300" b="1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У неё на лбу пятно –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Очень красное оно,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Грудь и шея розоваты,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А животик беловатый.</a:t>
            </a:r>
          </a:p>
          <a:p>
            <a:endParaRPr lang="ru-RU" sz="23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9000" y="3805557"/>
            <a:ext cx="1721112" cy="120761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горихвостка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ласточка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чечётка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5.82794E-7 L 0.07829 -0.2999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-1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Чечёт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176000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Сильная, большая птица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Даже кошки не боится.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Очень важная персона –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Чёрно-серая… .</a:t>
            </a:r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115616" y="3692381"/>
            <a:ext cx="1584176" cy="1248787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мухоловка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кукушка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9808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ворона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8881E-6 L 0.35434 -0.2971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0" y="-14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Воро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463926" cy="1944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300" b="1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Стукнет дробью – замолчит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Барабанщик странный.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Он деревья не калечит.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Он в лесу деревья лечит.</a:t>
            </a:r>
          </a:p>
          <a:p>
            <a:endParaRPr lang="ru-RU" sz="23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505381" flipH="1">
            <a:off x="4192992" y="3521776"/>
            <a:ext cx="829519" cy="1556945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филин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чибис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дятел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9704E-6 L 0.09861 -0.2946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0" y="-14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Дяте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83968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176000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Что за птица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Мороза не боится?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Хоть снега лежат везде,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У неё птенцы в гнезде.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дрозд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воробей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клёст</a:t>
            </a:r>
          </a:p>
        </p:txBody>
      </p:sp>
      <p:pic>
        <p:nvPicPr>
          <p:cNvPr id="9" name="Рисунок 8" descr="house-sparrow_adult_male_1200x67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3961" y="3760859"/>
            <a:ext cx="1411095" cy="1180309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78261E-6 L -0.2059 -0.2987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-14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лёс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45180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3892422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Непоседа пёстрая,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Птица длиннохвостая,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Птица говорливая,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Самая болтливая.</a:t>
            </a:r>
          </a:p>
        </p:txBody>
      </p:sp>
      <p:pic>
        <p:nvPicPr>
          <p:cNvPr id="13" name="Рисунок 12" descr="Рисунок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90617" y="3861049"/>
            <a:ext cx="2009175" cy="108012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иволга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416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кукушка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9808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сорока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08048E-6 L 0.33038 -0.3094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00" y="-15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оро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83968" y="1617"/>
            <a:ext cx="4896000" cy="400114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9512" y="404664"/>
            <a:ext cx="4606802" cy="1944216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Синих крылышек красу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Разглядеть нельзя в лесу.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По сучкам порхает бойко</a:t>
            </a:r>
          </a:p>
          <a:p>
            <a:r>
              <a:rPr lang="ru-RU" sz="2300" b="1" dirty="0">
                <a:solidFill>
                  <a:srgbClr val="0000FF"/>
                </a:solidFill>
                <a:latin typeface="Comic Sans MS" pitchFamily="66" charset="0"/>
              </a:rPr>
              <a:t>С резким хриплым криком…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9959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сорока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36112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тетерев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4941168"/>
            <a:ext cx="1944000" cy="612000"/>
          </a:xfrm>
          <a:prstGeom prst="roundRect">
            <a:avLst/>
          </a:prstGeom>
          <a:solidFill>
            <a:srgbClr val="CCEC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сойка</a:t>
            </a:r>
          </a:p>
        </p:txBody>
      </p:sp>
      <p:pic>
        <p:nvPicPr>
          <p:cNvPr id="9" name="Рисунок 8" descr="house-sparrow_adult_male_1200x67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62"/>
          <a:stretch>
            <a:fillRect/>
          </a:stretch>
        </p:blipFill>
        <p:spPr>
          <a:xfrm>
            <a:off x="6588224" y="3841622"/>
            <a:ext cx="1584175" cy="1137470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100392" y="6093296"/>
            <a:ext cx="792088" cy="432048"/>
          </a:xfrm>
          <a:prstGeom prst="rightArrow">
            <a:avLst/>
          </a:prstGeom>
          <a:solidFill>
            <a:srgbClr val="CCECFF"/>
          </a:solidFill>
          <a:ln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518E-6 L -0.19774 -0.3013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0" y="-15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ой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4643092_25-p-foni-dlya-fotoshopa-vetki-4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54191" y="0"/>
            <a:ext cx="8389809" cy="6856384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3203848" y="3501008"/>
            <a:ext cx="3589322" cy="2749220"/>
            <a:chOff x="3203848" y="3416084"/>
            <a:chExt cx="3589322" cy="2749220"/>
          </a:xfrm>
        </p:grpSpPr>
        <p:pic>
          <p:nvPicPr>
            <p:cNvPr id="5" name="Рисунок 4" descr="1632996523_135-p-kormushka-dlya-ptits-iz-dereva-foto-139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14002" t="6001" r="13988" b="15989"/>
            <a:stretch>
              <a:fillRect/>
            </a:stretch>
          </p:blipFill>
          <p:spPr>
            <a:xfrm>
              <a:off x="3203848" y="3573016"/>
              <a:ext cx="3589322" cy="2592288"/>
            </a:xfrm>
            <a:prstGeom prst="rect">
              <a:avLst/>
            </a:prstGeom>
          </p:spPr>
        </p:pic>
        <p:pic>
          <p:nvPicPr>
            <p:cNvPr id="7" name="Рисунок 6" descr="2906297192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1150" b="11151"/>
            <a:stretch>
              <a:fillRect/>
            </a:stretch>
          </p:blipFill>
          <p:spPr>
            <a:xfrm rot="20019768">
              <a:off x="4699809" y="3592606"/>
              <a:ext cx="922865" cy="792089"/>
            </a:xfrm>
            <a:prstGeom prst="rect">
              <a:avLst/>
            </a:prstGeom>
          </p:spPr>
        </p:pic>
        <p:pic>
          <p:nvPicPr>
            <p:cNvPr id="6" name="Рисунок 5" descr="2906297192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1150" b="11151"/>
            <a:stretch>
              <a:fillRect/>
            </a:stretch>
          </p:blipFill>
          <p:spPr>
            <a:xfrm rot="1167569">
              <a:off x="4389547" y="3416084"/>
              <a:ext cx="922865" cy="792089"/>
            </a:xfrm>
            <a:prstGeom prst="rect">
              <a:avLst/>
            </a:prstGeom>
          </p:spPr>
        </p:pic>
      </p:grpSp>
      <p:pic>
        <p:nvPicPr>
          <p:cNvPr id="10" name="Рисунок 9" descr="Рисунок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24528" y="548680"/>
            <a:ext cx="1152128" cy="980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1700808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Покормите </a:t>
            </a:r>
          </a:p>
          <a:p>
            <a:pPr algn="ctr"/>
            <a:r>
              <a:rPr lang="ru-RU" sz="4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птиц </a:t>
            </a:r>
          </a:p>
          <a:p>
            <a:pPr algn="ctr"/>
            <a:r>
              <a:rPr lang="ru-RU" sz="4000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зимой!</a:t>
            </a:r>
          </a:p>
        </p:txBody>
      </p:sp>
      <p:pic>
        <p:nvPicPr>
          <p:cNvPr id="12" name="Рисунок 11" descr="1667720879_11-poknok-art-p-ptitsa-vorona-na-belom-fone-foto-11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1620688" y="4293096"/>
            <a:ext cx="1615772" cy="1268760"/>
          </a:xfrm>
          <a:prstGeom prst="rect">
            <a:avLst/>
          </a:prstGeom>
        </p:spPr>
      </p:pic>
      <p:pic>
        <p:nvPicPr>
          <p:cNvPr id="13" name="Рисунок 12" descr="1614555723_22-p-kartinki-na-belom-fone-ptitsi-2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014620" y="0"/>
            <a:ext cx="1014620" cy="853708"/>
          </a:xfrm>
          <a:prstGeom prst="rect">
            <a:avLst/>
          </a:prstGeom>
        </p:spPr>
      </p:pic>
      <p:pic>
        <p:nvPicPr>
          <p:cNvPr id="14" name="Рисунок 13" descr="1614509153_8-p-ptitsi-na-belom-fone-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-1242232" y="2996952"/>
            <a:ext cx="1133712" cy="1196752"/>
          </a:xfrm>
          <a:prstGeom prst="rect">
            <a:avLst/>
          </a:prstGeom>
        </p:spPr>
      </p:pic>
      <p:pic>
        <p:nvPicPr>
          <p:cNvPr id="15" name="Рисунок 14" descr="istockphoto-533579117-612x612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441" t="11581" r="7354" b="13145"/>
          <a:stretch>
            <a:fillRect/>
          </a:stretch>
        </p:blipFill>
        <p:spPr>
          <a:xfrm>
            <a:off x="9180512" y="2132856"/>
            <a:ext cx="1550941" cy="1008112"/>
          </a:xfrm>
          <a:prstGeom prst="rect">
            <a:avLst/>
          </a:prstGeom>
        </p:spPr>
      </p:pic>
      <p:pic>
        <p:nvPicPr>
          <p:cNvPr id="16" name="Рисунок 15" descr="Рисунок3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66" b="5627"/>
          <a:stretch>
            <a:fillRect/>
          </a:stretch>
        </p:blipFill>
        <p:spPr>
          <a:xfrm flipH="1">
            <a:off x="-1154128" y="908720"/>
            <a:ext cx="1154128" cy="1122933"/>
          </a:xfrm>
          <a:prstGeom prst="rect">
            <a:avLst/>
          </a:prstGeom>
        </p:spPr>
      </p:pic>
      <p:pic>
        <p:nvPicPr>
          <p:cNvPr id="17" name="Рисунок 16" descr="0_f0ed7_28df61a5_orig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131409" y="4509120"/>
            <a:ext cx="2281351" cy="1219167"/>
          </a:xfrm>
          <a:prstGeom prst="rect">
            <a:avLst/>
          </a:prstGeom>
        </p:spPr>
      </p:pic>
      <p:pic>
        <p:nvPicPr>
          <p:cNvPr id="18" name="Рисунок 17" descr="Рисунок1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357"/>
          <a:stretch>
            <a:fillRect/>
          </a:stretch>
        </p:blipFill>
        <p:spPr>
          <a:xfrm>
            <a:off x="9144000" y="3140968"/>
            <a:ext cx="1215196" cy="1343833"/>
          </a:xfrm>
          <a:prstGeom prst="rect">
            <a:avLst/>
          </a:prstGeom>
        </p:spPr>
      </p:pic>
      <p:pic>
        <p:nvPicPr>
          <p:cNvPr id="19" name="Рисунок 18" descr="istockphoto-450709623-612x612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54" r="-6469"/>
          <a:stretch>
            <a:fillRect/>
          </a:stretch>
        </p:blipFill>
        <p:spPr>
          <a:xfrm>
            <a:off x="8964488" y="5949280"/>
            <a:ext cx="1238694" cy="908720"/>
          </a:xfrm>
          <a:prstGeom prst="rect">
            <a:avLst/>
          </a:prstGeom>
        </p:spPr>
      </p:pic>
      <p:pic>
        <p:nvPicPr>
          <p:cNvPr id="20" name="Рисунок 19" descr="image039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59" t="14643"/>
          <a:stretch>
            <a:fillRect/>
          </a:stretch>
        </p:blipFill>
        <p:spPr>
          <a:xfrm flipH="1">
            <a:off x="-1476672" y="1988840"/>
            <a:ext cx="1446390" cy="1331218"/>
          </a:xfrm>
          <a:prstGeom prst="rect">
            <a:avLst/>
          </a:prstGeom>
        </p:spPr>
      </p:pic>
      <p:pic>
        <p:nvPicPr>
          <p:cNvPr id="21" name="Рисунок 20" descr="276tundryanaya_ili_pepelnaya_chechetka.jpg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80512" y="1518722"/>
            <a:ext cx="1152128" cy="808391"/>
          </a:xfrm>
          <a:prstGeom prst="rect">
            <a:avLst/>
          </a:prstGeom>
        </p:spPr>
      </p:pic>
      <p:pic>
        <p:nvPicPr>
          <p:cNvPr id="22" name="Рисунок 21" descr="Loxia_pytyopsittacus,_male.jpg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26" t="2751" r="3578" b="12201"/>
          <a:stretch>
            <a:fillRect/>
          </a:stretch>
        </p:blipFill>
        <p:spPr>
          <a:xfrm flipH="1">
            <a:off x="-1174452" y="5877272"/>
            <a:ext cx="1174452" cy="980728"/>
          </a:xfrm>
          <a:prstGeom prst="rect">
            <a:avLst/>
          </a:prstGeom>
        </p:spPr>
      </p:pic>
      <p:pic>
        <p:nvPicPr>
          <p:cNvPr id="23" name="Рисунок 22" descr="56-2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540552" y="5157192"/>
            <a:ext cx="746807" cy="1401699"/>
          </a:xfrm>
          <a:prstGeom prst="rect">
            <a:avLst/>
          </a:prstGeom>
        </p:spPr>
      </p:pic>
      <p:pic>
        <p:nvPicPr>
          <p:cNvPr id="25" name="Рисунок 24" descr="house-sparrow_adult_male_1200x675.jpg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62"/>
          <a:stretch>
            <a:fillRect/>
          </a:stretch>
        </p:blipFill>
        <p:spPr>
          <a:xfrm>
            <a:off x="9144000" y="2492896"/>
            <a:ext cx="1584175" cy="113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-0.51181 0.2958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00" y="14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уз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8148E-6 L 0.48646 -0.30255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00" y="-1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48148E-6 L 0.50816 0.7106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00" y="35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43211 0.1541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L -0.39184 0.24144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00" y="121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0.69687 -0.0294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00" y="-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6 L -0.30833 -0.5088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-2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48148E-6 L -0.33004 -0.11898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00" y="-59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-0.41424 -0.1294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0" y="-65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44062 -0.24398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0" y="-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-0.33073 0.4507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00" y="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29653 -0.2919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-146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-0.24566 -0.742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00" y="-3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0"/>
                            </p:stCondLst>
                            <p:childTnLst>
                              <p:par>
                                <p:cTn id="3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0.54722 -0.14584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00" y="-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319</Words>
  <Application>Microsoft Office PowerPoint</Application>
  <PresentationFormat>Экран (4:3)</PresentationFormat>
  <Paragraphs>109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Никитина</cp:lastModifiedBy>
  <cp:revision>65</cp:revision>
  <dcterms:created xsi:type="dcterms:W3CDTF">2022-12-26T13:53:58Z</dcterms:created>
  <dcterms:modified xsi:type="dcterms:W3CDTF">2025-02-17T09:27:10Z</dcterms:modified>
</cp:coreProperties>
</file>