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60" r:id="rId4"/>
    <p:sldId id="258" r:id="rId5"/>
    <p:sldId id="259" r:id="rId6"/>
    <p:sldId id="256" r:id="rId7"/>
    <p:sldId id="257" r:id="rId8"/>
    <p:sldId id="261" r:id="rId9"/>
    <p:sldId id="262" r:id="rId10"/>
    <p:sldId id="26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E00"/>
    <a:srgbClr val="B8E1D4"/>
    <a:srgbClr val="004C00"/>
    <a:srgbClr val="006600"/>
    <a:srgbClr val="008000"/>
    <a:srgbClr val="00CC00"/>
    <a:srgbClr val="00FF00"/>
    <a:srgbClr val="0099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3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C3B2A-8AF1-4103-A0AA-544D3D8127B2}" type="datetimeFigureOut">
              <a:rPr lang="ru-RU" smtClean="0"/>
              <a:pPr/>
              <a:t>17.02.2025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AD36A-14E4-4110-83D2-12C6518611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C3B2A-8AF1-4103-A0AA-544D3D8127B2}" type="datetimeFigureOut">
              <a:rPr lang="ru-RU" smtClean="0"/>
              <a:pPr/>
              <a:t>17.02.2025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AD36A-14E4-4110-83D2-12C6518611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C3B2A-8AF1-4103-A0AA-544D3D8127B2}" type="datetimeFigureOut">
              <a:rPr lang="ru-RU" smtClean="0"/>
              <a:pPr/>
              <a:t>17.02.2025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AD36A-14E4-4110-83D2-12C6518611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C3B2A-8AF1-4103-A0AA-544D3D8127B2}" type="datetimeFigureOut">
              <a:rPr lang="ru-RU" smtClean="0"/>
              <a:pPr/>
              <a:t>17.02.2025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AD36A-14E4-4110-83D2-12C6518611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C3B2A-8AF1-4103-A0AA-544D3D8127B2}" type="datetimeFigureOut">
              <a:rPr lang="ru-RU" smtClean="0"/>
              <a:pPr/>
              <a:t>17.02.2025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AD36A-14E4-4110-83D2-12C6518611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C3B2A-8AF1-4103-A0AA-544D3D8127B2}" type="datetimeFigureOut">
              <a:rPr lang="ru-RU" smtClean="0"/>
              <a:pPr/>
              <a:t>17.02.2025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AD36A-14E4-4110-83D2-12C6518611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C3B2A-8AF1-4103-A0AA-544D3D8127B2}" type="datetimeFigureOut">
              <a:rPr lang="ru-RU" smtClean="0"/>
              <a:pPr/>
              <a:t>17.02.2025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AD36A-14E4-4110-83D2-12C6518611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C3B2A-8AF1-4103-A0AA-544D3D8127B2}" type="datetimeFigureOut">
              <a:rPr lang="ru-RU" smtClean="0"/>
              <a:pPr/>
              <a:t>17.02.2025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AD36A-14E4-4110-83D2-12C6518611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C3B2A-8AF1-4103-A0AA-544D3D8127B2}" type="datetimeFigureOut">
              <a:rPr lang="ru-RU" smtClean="0"/>
              <a:pPr/>
              <a:t>17.02.2025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AD36A-14E4-4110-83D2-12C6518611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C3B2A-8AF1-4103-A0AA-544D3D8127B2}" type="datetimeFigureOut">
              <a:rPr lang="ru-RU" smtClean="0"/>
              <a:pPr/>
              <a:t>17.02.2025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AD36A-14E4-4110-83D2-12C6518611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C3B2A-8AF1-4103-A0AA-544D3D8127B2}" type="datetimeFigureOut">
              <a:rPr lang="ru-RU" smtClean="0"/>
              <a:pPr/>
              <a:t>17.02.2025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AD36A-14E4-4110-83D2-12C6518611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CC3B2A-8AF1-4103-A0AA-544D3D8127B2}" type="datetimeFigureOut">
              <a:rPr lang="ru-RU" smtClean="0"/>
              <a:pPr/>
              <a:t>17.02.2025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BAD36A-14E4-4110-83D2-12C65186110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трелка вправо 8">
            <a:hlinkClick r:id="" action="ppaction://hlinkshowjump?jump=nextslide"/>
          </p:cNvPr>
          <p:cNvSpPr/>
          <p:nvPr/>
        </p:nvSpPr>
        <p:spPr>
          <a:xfrm>
            <a:off x="8388424" y="6381328"/>
            <a:ext cx="648072" cy="360040"/>
          </a:xfrm>
          <a:prstGeom prst="rightArrow">
            <a:avLst/>
          </a:prstGeom>
          <a:solidFill>
            <a:srgbClr val="00FF00"/>
          </a:solidFill>
          <a:ln>
            <a:solidFill>
              <a:srgbClr val="00CC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2" name="Picture 8" descr="Picture background">
            <a:extLst>
              <a:ext uri="{FF2B5EF4-FFF2-40B4-BE49-F238E27FC236}">
                <a16:creationId xmlns:a16="http://schemas.microsoft.com/office/drawing/2014/main" id="{88FFF405-170F-404A-92E2-502D06D574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62819"/>
            <a:ext cx="7920880" cy="55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35696" y="4122419"/>
            <a:ext cx="4464496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6000" b="1" dirty="0">
                <a:ln w="57150">
                  <a:solidFill>
                    <a:srgbClr val="002E00"/>
                  </a:solidFill>
                </a:ln>
                <a:solidFill>
                  <a:srgbClr val="B8E1D4"/>
                </a:solidFill>
                <a:latin typeface="Comic Sans MS" pitchFamily="66" charset="0"/>
              </a:rPr>
              <a:t>«Найди </a:t>
            </a:r>
          </a:p>
          <a:p>
            <a:pPr algn="ctr"/>
            <a:r>
              <a:rPr lang="ru-RU" sz="6000" b="1" dirty="0">
                <a:ln w="57150">
                  <a:solidFill>
                    <a:srgbClr val="002E00"/>
                  </a:solidFill>
                </a:ln>
                <a:solidFill>
                  <a:srgbClr val="B8E1D4"/>
                </a:solidFill>
                <a:latin typeface="Comic Sans MS" pitchFamily="66" charset="0"/>
              </a:rPr>
              <a:t>   слова»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5E63CA8-334D-4A40-AA98-75A9B04900BF}"/>
              </a:ext>
            </a:extLst>
          </p:cNvPr>
          <p:cNvSpPr txBox="1"/>
          <p:nvPr/>
        </p:nvSpPr>
        <p:spPr>
          <a:xfrm>
            <a:off x="1475656" y="134990"/>
            <a:ext cx="5976664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4000" b="1" dirty="0">
                <a:ln w="38100">
                  <a:solidFill>
                    <a:srgbClr val="002E00"/>
                  </a:solidFill>
                </a:ln>
                <a:solidFill>
                  <a:srgbClr val="B8E1D4"/>
                </a:solidFill>
                <a:latin typeface="Comic Sans MS" pitchFamily="66" charset="0"/>
              </a:rPr>
              <a:t>Познавательная игра на внимание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1124744"/>
            <a:ext cx="777686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n w="12700">
                  <a:solidFill>
                    <a:srgbClr val="B8E1D4"/>
                  </a:solidFill>
                </a:ln>
                <a:solidFill>
                  <a:srgbClr val="002E00"/>
                </a:solidFill>
                <a:latin typeface="Comic Sans MS" pitchFamily="66" charset="0"/>
              </a:rPr>
              <a:t>Друзья!</a:t>
            </a:r>
          </a:p>
          <a:p>
            <a:pPr algn="ctr"/>
            <a:r>
              <a:rPr lang="ru-RU" sz="3200" dirty="0">
                <a:ln w="12700">
                  <a:solidFill>
                    <a:srgbClr val="B8E1D4"/>
                  </a:solidFill>
                </a:ln>
                <a:solidFill>
                  <a:srgbClr val="002E00"/>
                </a:solidFill>
                <a:latin typeface="Comic Sans MS" pitchFamily="66" charset="0"/>
              </a:rPr>
              <a:t>В таблице спрятаны слова. </a:t>
            </a:r>
          </a:p>
          <a:p>
            <a:pPr algn="ctr"/>
            <a:r>
              <a:rPr lang="ru-RU" sz="3200" dirty="0">
                <a:ln w="12700">
                  <a:solidFill>
                    <a:srgbClr val="B8E1D4"/>
                  </a:solidFill>
                </a:ln>
                <a:solidFill>
                  <a:srgbClr val="002E00"/>
                </a:solidFill>
                <a:latin typeface="Comic Sans MS" pitchFamily="66" charset="0"/>
              </a:rPr>
              <a:t>Найдите их!</a:t>
            </a:r>
          </a:p>
          <a:p>
            <a:pPr algn="ctr"/>
            <a:r>
              <a:rPr lang="ru-RU" sz="3200" dirty="0">
                <a:ln w="12700">
                  <a:solidFill>
                    <a:srgbClr val="B8E1D4"/>
                  </a:solidFill>
                </a:ln>
                <a:solidFill>
                  <a:srgbClr val="002E00"/>
                </a:solidFill>
                <a:latin typeface="Comic Sans MS" pitchFamily="66" charset="0"/>
              </a:rPr>
              <a:t>При правильном выборе букв </a:t>
            </a:r>
          </a:p>
          <a:p>
            <a:pPr algn="ctr"/>
            <a:r>
              <a:rPr lang="ru-RU" sz="3200" dirty="0">
                <a:ln w="12700">
                  <a:solidFill>
                    <a:srgbClr val="B8E1D4"/>
                  </a:solidFill>
                </a:ln>
                <a:solidFill>
                  <a:srgbClr val="002E00"/>
                </a:solidFill>
                <a:latin typeface="Comic Sans MS" pitchFamily="66" charset="0"/>
              </a:rPr>
              <a:t>при помощи мыши, </a:t>
            </a:r>
          </a:p>
          <a:p>
            <a:pPr algn="ctr"/>
            <a:r>
              <a:rPr lang="ru-RU" sz="3200" dirty="0">
                <a:ln w="12700">
                  <a:solidFill>
                    <a:srgbClr val="B8E1D4"/>
                  </a:solidFill>
                </a:ln>
                <a:solidFill>
                  <a:srgbClr val="002E00"/>
                </a:solidFill>
                <a:latin typeface="Comic Sans MS" pitchFamily="66" charset="0"/>
              </a:rPr>
              <a:t>кнопочки окрасятся в розовый цвет. </a:t>
            </a:r>
          </a:p>
          <a:p>
            <a:pPr algn="ctr"/>
            <a:r>
              <a:rPr lang="ru-RU" sz="3200" dirty="0">
                <a:ln w="12700">
                  <a:solidFill>
                    <a:srgbClr val="B8E1D4"/>
                  </a:solidFill>
                </a:ln>
                <a:solidFill>
                  <a:srgbClr val="002E00"/>
                </a:solidFill>
                <a:latin typeface="Comic Sans MS" pitchFamily="66" charset="0"/>
              </a:rPr>
              <a:t>Направление написания слов любое. </a:t>
            </a:r>
            <a:r>
              <a:rPr lang="ru-RU" sz="3200" dirty="0">
                <a:ln w="19050">
                  <a:solidFill>
                    <a:srgbClr val="B8E1D4"/>
                  </a:solidFill>
                </a:ln>
                <a:solidFill>
                  <a:srgbClr val="002E00"/>
                </a:solidFill>
                <a:latin typeface="Comic Sans MS" pitchFamily="66" charset="0"/>
              </a:rPr>
              <a:t> </a:t>
            </a:r>
          </a:p>
        </p:txBody>
      </p:sp>
      <p:sp>
        <p:nvSpPr>
          <p:cNvPr id="5" name="Стрелка вправо 4">
            <a:hlinkClick r:id="" action="ppaction://hlinkshowjump?jump=nextslide"/>
          </p:cNvPr>
          <p:cNvSpPr/>
          <p:nvPr/>
        </p:nvSpPr>
        <p:spPr>
          <a:xfrm>
            <a:off x="8388424" y="6381328"/>
            <a:ext cx="648072" cy="360040"/>
          </a:xfrm>
          <a:prstGeom prst="rightArrow">
            <a:avLst/>
          </a:prstGeom>
          <a:solidFill>
            <a:srgbClr val="00FF00"/>
          </a:solidFill>
          <a:ln>
            <a:solidFill>
              <a:srgbClr val="00CC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TextBox 140"/>
          <p:cNvSpPr txBox="1"/>
          <p:nvPr/>
        </p:nvSpPr>
        <p:spPr>
          <a:xfrm>
            <a:off x="2195736" y="260648"/>
            <a:ext cx="4680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2E00"/>
                </a:solidFill>
                <a:latin typeface="Comic Sans MS" pitchFamily="66" charset="0"/>
              </a:rPr>
              <a:t>Найдите 6 названий стран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5152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к</a:t>
            </a: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169168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а</a:t>
            </a: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241176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е</a:t>
            </a: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457200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н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385192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м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745232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т</a:t>
            </a: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529208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ы</a:t>
            </a:r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601216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л</a:t>
            </a: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385192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и</a:t>
            </a:r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745232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ь</a:t>
            </a: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241176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б</a:t>
            </a:r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25152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с</a:t>
            </a: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241176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у</a:t>
            </a:r>
          </a:p>
        </p:txBody>
      </p:sp>
      <p:sp>
        <p:nvSpPr>
          <p:cNvPr id="89" name="Скругленный прямоугольник 88"/>
          <p:cNvSpPr/>
          <p:nvPr/>
        </p:nvSpPr>
        <p:spPr>
          <a:xfrm>
            <a:off x="97160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р</a:t>
            </a: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457200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д</a:t>
            </a:r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457200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э</a:t>
            </a: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673224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е</a:t>
            </a:r>
          </a:p>
        </p:txBody>
      </p:sp>
      <p:sp>
        <p:nvSpPr>
          <p:cNvPr id="96" name="Скругленный прямоугольник 95"/>
          <p:cNvSpPr/>
          <p:nvPr/>
        </p:nvSpPr>
        <p:spPr>
          <a:xfrm>
            <a:off x="601216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м</a:t>
            </a: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25152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ж</a:t>
            </a: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241176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щ</a:t>
            </a:r>
          </a:p>
        </p:txBody>
      </p:sp>
      <p:sp>
        <p:nvSpPr>
          <p:cNvPr id="101" name="Скругленный прямоугольник 100"/>
          <p:cNvSpPr/>
          <p:nvPr/>
        </p:nvSpPr>
        <p:spPr>
          <a:xfrm>
            <a:off x="313184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б</a:t>
            </a:r>
          </a:p>
        </p:txBody>
      </p:sp>
      <p:sp>
        <p:nvSpPr>
          <p:cNvPr id="102" name="Скругленный прямоугольник 101"/>
          <p:cNvSpPr/>
          <p:nvPr/>
        </p:nvSpPr>
        <p:spPr>
          <a:xfrm>
            <a:off x="457200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х</a:t>
            </a:r>
          </a:p>
        </p:txBody>
      </p:sp>
      <p:sp>
        <p:nvSpPr>
          <p:cNvPr id="103" name="Скругленный прямоугольник 102"/>
          <p:cNvSpPr/>
          <p:nvPr/>
        </p:nvSpPr>
        <p:spPr>
          <a:xfrm>
            <a:off x="601216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и</a:t>
            </a:r>
          </a:p>
        </p:txBody>
      </p:sp>
      <p:sp>
        <p:nvSpPr>
          <p:cNvPr id="106" name="Скругленный прямоугольник 105"/>
          <p:cNvSpPr/>
          <p:nvPr/>
        </p:nvSpPr>
        <p:spPr>
          <a:xfrm>
            <a:off x="817240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б</a:t>
            </a:r>
          </a:p>
        </p:txBody>
      </p:sp>
      <p:sp>
        <p:nvSpPr>
          <p:cNvPr id="107" name="Скругленный прямоугольник 106"/>
          <p:cNvSpPr/>
          <p:nvPr/>
        </p:nvSpPr>
        <p:spPr>
          <a:xfrm>
            <a:off x="601216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о</a:t>
            </a:r>
          </a:p>
        </p:txBody>
      </p:sp>
      <p:sp>
        <p:nvSpPr>
          <p:cNvPr id="110" name="Скругленный прямоугольник 109"/>
          <p:cNvSpPr/>
          <p:nvPr/>
        </p:nvSpPr>
        <p:spPr>
          <a:xfrm>
            <a:off x="97160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б</a:t>
            </a:r>
          </a:p>
        </p:txBody>
      </p:sp>
      <p:sp>
        <p:nvSpPr>
          <p:cNvPr id="112" name="Скругленный прямоугольник 111"/>
          <p:cNvSpPr/>
          <p:nvPr/>
        </p:nvSpPr>
        <p:spPr>
          <a:xfrm>
            <a:off x="97160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ц</a:t>
            </a:r>
          </a:p>
        </p:txBody>
      </p:sp>
      <p:sp>
        <p:nvSpPr>
          <p:cNvPr id="117" name="Скругленный прямоугольник 116"/>
          <p:cNvSpPr/>
          <p:nvPr/>
        </p:nvSpPr>
        <p:spPr>
          <a:xfrm>
            <a:off x="457200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ч</a:t>
            </a:r>
          </a:p>
        </p:txBody>
      </p:sp>
      <p:sp>
        <p:nvSpPr>
          <p:cNvPr id="118" name="Скругленный прямоугольник 117"/>
          <p:cNvSpPr/>
          <p:nvPr/>
        </p:nvSpPr>
        <p:spPr>
          <a:xfrm>
            <a:off x="817240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я</a:t>
            </a:r>
          </a:p>
        </p:txBody>
      </p:sp>
      <p:sp>
        <p:nvSpPr>
          <p:cNvPr id="120" name="Скругленный прямоугольник 119"/>
          <p:cNvSpPr/>
          <p:nvPr/>
        </p:nvSpPr>
        <p:spPr>
          <a:xfrm>
            <a:off x="673224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з</a:t>
            </a:r>
          </a:p>
        </p:txBody>
      </p:sp>
      <p:sp>
        <p:nvSpPr>
          <p:cNvPr id="121" name="Скругленный прямоугольник 120"/>
          <p:cNvSpPr/>
          <p:nvPr/>
        </p:nvSpPr>
        <p:spPr>
          <a:xfrm>
            <a:off x="25152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е</a:t>
            </a:r>
          </a:p>
        </p:txBody>
      </p:sp>
      <p:sp>
        <p:nvSpPr>
          <p:cNvPr id="122" name="Скругленный прямоугольник 121"/>
          <p:cNvSpPr/>
          <p:nvPr/>
        </p:nvSpPr>
        <p:spPr>
          <a:xfrm>
            <a:off x="529208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б</a:t>
            </a:r>
          </a:p>
        </p:txBody>
      </p:sp>
      <p:sp>
        <p:nvSpPr>
          <p:cNvPr id="124" name="Скругленный прямоугольник 123"/>
          <p:cNvSpPr/>
          <p:nvPr/>
        </p:nvSpPr>
        <p:spPr>
          <a:xfrm>
            <a:off x="313184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у</a:t>
            </a:r>
          </a:p>
        </p:txBody>
      </p:sp>
      <p:sp>
        <p:nvSpPr>
          <p:cNvPr id="125" name="Скругленный прямоугольник 124"/>
          <p:cNvSpPr/>
          <p:nvPr/>
        </p:nvSpPr>
        <p:spPr>
          <a:xfrm>
            <a:off x="313184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о</a:t>
            </a:r>
          </a:p>
        </p:txBody>
      </p:sp>
      <p:sp>
        <p:nvSpPr>
          <p:cNvPr id="127" name="Скругленный прямоугольник 126"/>
          <p:cNvSpPr/>
          <p:nvPr/>
        </p:nvSpPr>
        <p:spPr>
          <a:xfrm>
            <a:off x="385192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н</a:t>
            </a:r>
          </a:p>
        </p:txBody>
      </p:sp>
      <p:sp>
        <p:nvSpPr>
          <p:cNvPr id="128" name="Скругленный прямоугольник 127"/>
          <p:cNvSpPr/>
          <p:nvPr/>
        </p:nvSpPr>
        <p:spPr>
          <a:xfrm>
            <a:off x="457200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б</a:t>
            </a:r>
          </a:p>
        </p:txBody>
      </p:sp>
      <p:sp>
        <p:nvSpPr>
          <p:cNvPr id="129" name="Скругленный прямоугольник 128"/>
          <p:cNvSpPr/>
          <p:nvPr/>
        </p:nvSpPr>
        <p:spPr>
          <a:xfrm>
            <a:off x="529208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д</a:t>
            </a:r>
          </a:p>
        </p:txBody>
      </p:sp>
      <p:sp>
        <p:nvSpPr>
          <p:cNvPr id="130" name="Скругленный прямоугольник 129"/>
          <p:cNvSpPr/>
          <p:nvPr/>
        </p:nvSpPr>
        <p:spPr>
          <a:xfrm>
            <a:off x="673224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б</a:t>
            </a:r>
          </a:p>
        </p:txBody>
      </p:sp>
      <p:sp>
        <p:nvSpPr>
          <p:cNvPr id="132" name="Скругленный прямоугольник 131"/>
          <p:cNvSpPr/>
          <p:nvPr/>
        </p:nvSpPr>
        <p:spPr>
          <a:xfrm>
            <a:off x="601216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и</a:t>
            </a:r>
          </a:p>
        </p:txBody>
      </p:sp>
      <p:sp>
        <p:nvSpPr>
          <p:cNvPr id="133" name="Скругленный прямоугольник 132"/>
          <p:cNvSpPr/>
          <p:nvPr/>
        </p:nvSpPr>
        <p:spPr>
          <a:xfrm>
            <a:off x="817240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л</a:t>
            </a: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745232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ы</a:t>
            </a:r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601216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ш</a:t>
            </a:r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25152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и</a:t>
            </a:r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97160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р </a:t>
            </a:r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673224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ц</a:t>
            </a:r>
          </a:p>
        </p:txBody>
      </p:sp>
      <p:sp>
        <p:nvSpPr>
          <p:cNvPr id="152" name="Скругленный прямоугольник 151"/>
          <p:cNvSpPr/>
          <p:nvPr/>
        </p:nvSpPr>
        <p:spPr>
          <a:xfrm>
            <a:off x="817240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т</a:t>
            </a:r>
          </a:p>
        </p:txBody>
      </p:sp>
      <p:sp>
        <p:nvSpPr>
          <p:cNvPr id="154" name="Скругленный прямоугольник 153"/>
          <p:cNvSpPr/>
          <p:nvPr/>
        </p:nvSpPr>
        <p:spPr>
          <a:xfrm>
            <a:off x="169168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и</a:t>
            </a:r>
          </a:p>
        </p:txBody>
      </p:sp>
      <p:sp>
        <p:nvSpPr>
          <p:cNvPr id="155" name="Скругленный прямоугольник 154"/>
          <p:cNvSpPr/>
          <p:nvPr/>
        </p:nvSpPr>
        <p:spPr>
          <a:xfrm>
            <a:off x="313184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о</a:t>
            </a:r>
          </a:p>
        </p:txBody>
      </p:sp>
      <p:sp>
        <p:nvSpPr>
          <p:cNvPr id="156" name="Скругленный прямоугольник 155"/>
          <p:cNvSpPr/>
          <p:nvPr/>
        </p:nvSpPr>
        <p:spPr>
          <a:xfrm>
            <a:off x="97160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с</a:t>
            </a:r>
          </a:p>
        </p:txBody>
      </p:sp>
      <p:sp>
        <p:nvSpPr>
          <p:cNvPr id="157" name="Скругленный прямоугольник 156"/>
          <p:cNvSpPr/>
          <p:nvPr/>
        </p:nvSpPr>
        <p:spPr>
          <a:xfrm>
            <a:off x="25152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и</a:t>
            </a:r>
          </a:p>
        </p:txBody>
      </p:sp>
      <p:sp>
        <p:nvSpPr>
          <p:cNvPr id="159" name="Скругленный прямоугольник 158"/>
          <p:cNvSpPr/>
          <p:nvPr/>
        </p:nvSpPr>
        <p:spPr>
          <a:xfrm>
            <a:off x="169168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п</a:t>
            </a:r>
          </a:p>
        </p:txBody>
      </p:sp>
      <p:sp>
        <p:nvSpPr>
          <p:cNvPr id="160" name="Скругленный прямоугольник 159"/>
          <p:cNvSpPr/>
          <p:nvPr/>
        </p:nvSpPr>
        <p:spPr>
          <a:xfrm>
            <a:off x="745232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р</a:t>
            </a:r>
          </a:p>
        </p:txBody>
      </p:sp>
      <p:sp>
        <p:nvSpPr>
          <p:cNvPr id="161" name="Скругленный прямоугольник 160"/>
          <p:cNvSpPr/>
          <p:nvPr/>
        </p:nvSpPr>
        <p:spPr>
          <a:xfrm>
            <a:off x="169168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err="1">
                <a:solidFill>
                  <a:srgbClr val="00B050"/>
                </a:solidFill>
                <a:latin typeface="Comic Sans MS" pitchFamily="66" charset="0"/>
              </a:rPr>
              <a:t>а</a:t>
            </a:r>
            <a:endParaRPr lang="ru-RU" sz="3200" b="1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162" name="Скругленный прямоугольник 161"/>
          <p:cNvSpPr/>
          <p:nvPr/>
        </p:nvSpPr>
        <p:spPr>
          <a:xfrm>
            <a:off x="169168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н</a:t>
            </a:r>
          </a:p>
        </p:txBody>
      </p:sp>
      <p:sp>
        <p:nvSpPr>
          <p:cNvPr id="163" name="Скругленный прямоугольник 162"/>
          <p:cNvSpPr/>
          <p:nvPr/>
        </p:nvSpPr>
        <p:spPr>
          <a:xfrm>
            <a:off x="313184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р</a:t>
            </a:r>
          </a:p>
        </p:txBody>
      </p:sp>
      <p:sp>
        <p:nvSpPr>
          <p:cNvPr id="164" name="Скругленный прямоугольник 163"/>
          <p:cNvSpPr/>
          <p:nvPr/>
        </p:nvSpPr>
        <p:spPr>
          <a:xfrm>
            <a:off x="169168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а</a:t>
            </a:r>
          </a:p>
        </p:txBody>
      </p:sp>
      <p:sp>
        <p:nvSpPr>
          <p:cNvPr id="165" name="Скругленный прямоугольник 164"/>
          <p:cNvSpPr/>
          <p:nvPr/>
        </p:nvSpPr>
        <p:spPr>
          <a:xfrm>
            <a:off x="97160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я</a:t>
            </a:r>
          </a:p>
        </p:txBody>
      </p:sp>
      <p:sp>
        <p:nvSpPr>
          <p:cNvPr id="166" name="Скругленный прямоугольник 165"/>
          <p:cNvSpPr/>
          <p:nvPr/>
        </p:nvSpPr>
        <p:spPr>
          <a:xfrm>
            <a:off x="529208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т</a:t>
            </a:r>
          </a:p>
        </p:txBody>
      </p:sp>
      <p:sp>
        <p:nvSpPr>
          <p:cNvPr id="167" name="Скругленный прямоугольник 166"/>
          <p:cNvSpPr/>
          <p:nvPr/>
        </p:nvSpPr>
        <p:spPr>
          <a:xfrm>
            <a:off x="817240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у</a:t>
            </a:r>
          </a:p>
        </p:txBody>
      </p:sp>
      <p:sp>
        <p:nvSpPr>
          <p:cNvPr id="168" name="Скругленный прямоугольник 167"/>
          <p:cNvSpPr/>
          <p:nvPr/>
        </p:nvSpPr>
        <p:spPr>
          <a:xfrm>
            <a:off x="385192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с</a:t>
            </a:r>
          </a:p>
        </p:txBody>
      </p:sp>
      <p:sp>
        <p:nvSpPr>
          <p:cNvPr id="169" name="Скругленный прямоугольник 168"/>
          <p:cNvSpPr/>
          <p:nvPr/>
        </p:nvSpPr>
        <p:spPr>
          <a:xfrm>
            <a:off x="745232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я</a:t>
            </a:r>
          </a:p>
        </p:txBody>
      </p:sp>
      <p:sp>
        <p:nvSpPr>
          <p:cNvPr id="170" name="Скругленный прямоугольник 169"/>
          <p:cNvSpPr/>
          <p:nvPr/>
        </p:nvSpPr>
        <p:spPr>
          <a:xfrm>
            <a:off x="673224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и</a:t>
            </a:r>
          </a:p>
        </p:txBody>
      </p:sp>
      <p:sp>
        <p:nvSpPr>
          <p:cNvPr id="172" name="Скругленный прямоугольник 171"/>
          <p:cNvSpPr/>
          <p:nvPr/>
        </p:nvSpPr>
        <p:spPr>
          <a:xfrm>
            <a:off x="241176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н</a:t>
            </a:r>
          </a:p>
        </p:txBody>
      </p:sp>
      <p:sp>
        <p:nvSpPr>
          <p:cNvPr id="175" name="Скругленный прямоугольник 174"/>
          <p:cNvSpPr/>
          <p:nvPr/>
        </p:nvSpPr>
        <p:spPr>
          <a:xfrm>
            <a:off x="529208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и</a:t>
            </a:r>
          </a:p>
        </p:txBody>
      </p:sp>
      <p:sp>
        <p:nvSpPr>
          <p:cNvPr id="176" name="Скругленный прямоугольник 175"/>
          <p:cNvSpPr/>
          <p:nvPr/>
        </p:nvSpPr>
        <p:spPr>
          <a:xfrm>
            <a:off x="313184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я</a:t>
            </a:r>
          </a:p>
        </p:txBody>
      </p:sp>
      <p:sp>
        <p:nvSpPr>
          <p:cNvPr id="177" name="Скругленный прямоугольник 176"/>
          <p:cNvSpPr/>
          <p:nvPr/>
        </p:nvSpPr>
        <p:spPr>
          <a:xfrm>
            <a:off x="385192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и</a:t>
            </a:r>
          </a:p>
        </p:txBody>
      </p:sp>
      <p:sp>
        <p:nvSpPr>
          <p:cNvPr id="178" name="Скругленный прямоугольник 177"/>
          <p:cNvSpPr/>
          <p:nvPr/>
        </p:nvSpPr>
        <p:spPr>
          <a:xfrm>
            <a:off x="385192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с</a:t>
            </a:r>
          </a:p>
        </p:txBody>
      </p:sp>
      <p:sp>
        <p:nvSpPr>
          <p:cNvPr id="179" name="Скругленный прямоугольник 178"/>
          <p:cNvSpPr/>
          <p:nvPr/>
        </p:nvSpPr>
        <p:spPr>
          <a:xfrm>
            <a:off x="457200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к</a:t>
            </a: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385192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с</a:t>
            </a:r>
          </a:p>
        </p:txBody>
      </p:sp>
      <p:sp>
        <p:nvSpPr>
          <p:cNvPr id="97" name="Скругленный прямоугольник 96"/>
          <p:cNvSpPr/>
          <p:nvPr/>
        </p:nvSpPr>
        <p:spPr>
          <a:xfrm>
            <a:off x="313184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я</a:t>
            </a:r>
          </a:p>
        </p:txBody>
      </p:sp>
      <p:sp>
        <p:nvSpPr>
          <p:cNvPr id="99" name="Скругленный прямоугольник 98"/>
          <p:cNvSpPr/>
          <p:nvPr/>
        </p:nvSpPr>
        <p:spPr>
          <a:xfrm>
            <a:off x="241176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м</a:t>
            </a:r>
          </a:p>
        </p:txBody>
      </p:sp>
      <p:sp>
        <p:nvSpPr>
          <p:cNvPr id="105" name="Скругленный прямоугольник 104"/>
          <p:cNvSpPr/>
          <p:nvPr/>
        </p:nvSpPr>
        <p:spPr>
          <a:xfrm>
            <a:off x="601216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р</a:t>
            </a:r>
          </a:p>
        </p:txBody>
      </p:sp>
      <p:sp>
        <p:nvSpPr>
          <p:cNvPr id="109" name="Скругленный прямоугольник 108"/>
          <p:cNvSpPr/>
          <p:nvPr/>
        </p:nvSpPr>
        <p:spPr>
          <a:xfrm>
            <a:off x="97160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р</a:t>
            </a:r>
          </a:p>
        </p:txBody>
      </p:sp>
      <p:sp>
        <p:nvSpPr>
          <p:cNvPr id="111" name="Скругленный прямоугольник 110"/>
          <p:cNvSpPr/>
          <p:nvPr/>
        </p:nvSpPr>
        <p:spPr>
          <a:xfrm>
            <a:off x="25152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т</a:t>
            </a:r>
          </a:p>
        </p:txBody>
      </p:sp>
      <p:sp>
        <p:nvSpPr>
          <p:cNvPr id="114" name="Скругленный прямоугольник 113"/>
          <p:cNvSpPr/>
          <p:nvPr/>
        </p:nvSpPr>
        <p:spPr>
          <a:xfrm>
            <a:off x="241176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с</a:t>
            </a:r>
          </a:p>
        </p:txBody>
      </p:sp>
      <p:sp>
        <p:nvSpPr>
          <p:cNvPr id="115" name="Скругленный прямоугольник 114"/>
          <p:cNvSpPr/>
          <p:nvPr/>
        </p:nvSpPr>
        <p:spPr>
          <a:xfrm>
            <a:off x="169168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г</a:t>
            </a:r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529208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а</a:t>
            </a:r>
          </a:p>
        </p:txBody>
      </p:sp>
      <p:sp>
        <p:nvSpPr>
          <p:cNvPr id="123" name="Скругленный прямоугольник 122"/>
          <p:cNvSpPr/>
          <p:nvPr/>
        </p:nvSpPr>
        <p:spPr>
          <a:xfrm>
            <a:off x="529208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й</a:t>
            </a:r>
          </a:p>
        </p:txBody>
      </p:sp>
      <p:sp>
        <p:nvSpPr>
          <p:cNvPr id="126" name="Скругленный прямоугольник 125"/>
          <p:cNvSpPr/>
          <p:nvPr/>
        </p:nvSpPr>
        <p:spPr>
          <a:xfrm>
            <a:off x="817240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и</a:t>
            </a:r>
          </a:p>
        </p:txBody>
      </p:sp>
      <p:sp>
        <p:nvSpPr>
          <p:cNvPr id="131" name="Скругленный прямоугольник 130"/>
          <p:cNvSpPr/>
          <p:nvPr/>
        </p:nvSpPr>
        <p:spPr>
          <a:xfrm>
            <a:off x="817240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т</a:t>
            </a:r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745232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а</a:t>
            </a:r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745232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л</a:t>
            </a:r>
          </a:p>
        </p:txBody>
      </p:sp>
      <p:sp>
        <p:nvSpPr>
          <p:cNvPr id="139" name="Скругленный прямоугольник 138"/>
          <p:cNvSpPr/>
          <p:nvPr/>
        </p:nvSpPr>
        <p:spPr>
          <a:xfrm>
            <a:off x="673224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и</a:t>
            </a:r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673224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я</a:t>
            </a:r>
          </a:p>
        </p:txBody>
      </p:sp>
      <p:sp>
        <p:nvSpPr>
          <p:cNvPr id="104" name="Стрелка вправо 103">
            <a:hlinkClick r:id="" action="ppaction://hlinkshowjump?jump=nextslide"/>
          </p:cNvPr>
          <p:cNvSpPr/>
          <p:nvPr/>
        </p:nvSpPr>
        <p:spPr>
          <a:xfrm>
            <a:off x="8388424" y="6381328"/>
            <a:ext cx="648072" cy="360040"/>
          </a:xfrm>
          <a:prstGeom prst="rightArrow">
            <a:avLst/>
          </a:prstGeom>
          <a:solidFill>
            <a:srgbClr val="00FF00"/>
          </a:solidFill>
          <a:ln>
            <a:solidFill>
              <a:srgbClr val="00CC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2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6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7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63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84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91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98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1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05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5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1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1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3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6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1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8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19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0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7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1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5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26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7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8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2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33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4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9"/>
                  </p:tgtEl>
                </p:cond>
              </p:nextCondLst>
            </p:seq>
            <p:seq concurrent="1" nextAc="seek">
              <p:cTn id="135" restart="whenNotActive" fill="hold" evtFilter="cancelBubble" nodeType="interactiveSeq">
                <p:stCondLst>
                  <p:cond evt="onClick" delay="0">
                    <p:tgtEl>
                      <p:spTgt spid="1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6" fill="hold">
                      <p:stCondLst>
                        <p:cond delay="0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9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40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1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0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1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6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47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8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2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1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3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54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5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5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1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0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61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2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6"/>
                  </p:tgtEl>
                </p:cond>
              </p:nextCondLst>
            </p:seq>
            <p:seq concurrent="1" nextAc="seek">
              <p:cTn id="163" restart="whenNotActive" fill="hold" evtFilter="cancelBubble" nodeType="interactiveSeq">
                <p:stCondLst>
                  <p:cond evt="onClick" delay="0">
                    <p:tgtEl>
                      <p:spTgt spid="1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4" fill="hold">
                      <p:stCondLst>
                        <p:cond delay="0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7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68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9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7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1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4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75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6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8"/>
                  </p:tgtEl>
                </p:cond>
              </p:nextCondLst>
            </p:seq>
            <p:seq concurrent="1" nextAc="seek">
              <p:cTn id="177" restart="whenNotActive" fill="hold" evtFilter="cancelBubble" nodeType="interactiveSeq">
                <p:stCondLst>
                  <p:cond evt="onClick" delay="0">
                    <p:tgtEl>
                      <p:spTgt spid="1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8" fill="hold">
                      <p:stCondLst>
                        <p:cond delay="0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1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82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3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9"/>
                  </p:tgtEl>
                </p:cond>
              </p:nextCondLst>
            </p:seq>
            <p:seq concurrent="1" nextAc="seek">
              <p:cTn id="184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5" fill="hold">
                      <p:stCondLst>
                        <p:cond delay="0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8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  <p:seq concurrent="1" nextAc="seek">
              <p:cTn id="191" restart="whenNotActive" fill="hold" evtFilter="cancelBubble" nodeType="interactiveSeq">
                <p:stCondLst>
                  <p:cond evt="onClick" delay="0">
                    <p:tgtEl>
                      <p:spTgt spid="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2" fill="hold">
                      <p:stCondLst>
                        <p:cond delay="0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5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96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"/>
                  </p:tgtEl>
                </p:cond>
              </p:nextCondLst>
            </p:seq>
            <p:seq concurrent="1" nextAc="seek">
              <p:cTn id="198" restart="whenNotActive" fill="hold" evtFilter="cancelBubble" nodeType="interactiveSeq">
                <p:stCondLst>
                  <p:cond evt="onClick" delay="0">
                    <p:tgtEl>
                      <p:spTgt spid="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9" fill="hold">
                      <p:stCondLst>
                        <p:cond delay="0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2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203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4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6"/>
                  </p:tgtEl>
                </p:cond>
              </p:nextCondLst>
            </p:seq>
            <p:seq concurrent="1" nextAc="seek">
              <p:cTn id="205" restart="whenNotActive" fill="hold" evtFilter="cancelBubble" nodeType="interactiveSeq">
                <p:stCondLst>
                  <p:cond evt="onClick" delay="0">
                    <p:tgtEl>
                      <p:spTgt spid="1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6" fill="hold">
                      <p:stCondLst>
                        <p:cond delay="0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9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210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1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1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>
                      <p:stCondLst>
                        <p:cond delay="0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6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217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5"/>
                  </p:tgtEl>
                </p:cond>
              </p:nextCondLst>
            </p:seq>
            <p:seq concurrent="1" nextAc="seek">
              <p:cTn id="219" restart="whenNotActive" fill="hold" evtFilter="cancelBubble" nodeType="interactiveSeq">
                <p:stCondLst>
                  <p:cond evt="onClick" delay="0">
                    <p:tgtEl>
                      <p:spTgt spid="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0" fill="hold">
                      <p:stCondLst>
                        <p:cond delay="0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3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224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5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8"/>
                  </p:tgtEl>
                </p:cond>
              </p:nextCondLst>
            </p:seq>
            <p:seq concurrent="1" nextAc="seek">
              <p:cTn id="226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7" fill="hold">
                      <p:stCondLst>
                        <p:cond delay="0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0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231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2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  <p:seq concurrent="1" nextAc="seek">
              <p:cTn id="233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4" fill="hold">
                      <p:stCondLst>
                        <p:cond delay="0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23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9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Box 92"/>
          <p:cNvSpPr txBox="1"/>
          <p:nvPr/>
        </p:nvSpPr>
        <p:spPr>
          <a:xfrm>
            <a:off x="1979712" y="260648"/>
            <a:ext cx="5184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2E00"/>
                </a:solidFill>
                <a:latin typeface="Comic Sans MS" pitchFamily="66" charset="0"/>
              </a:rPr>
              <a:t>Найдите 6 названий городов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5152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к</a:t>
            </a: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97160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а</a:t>
            </a: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241176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е</a:t>
            </a: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313184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н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385192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к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745232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т</a:t>
            </a: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673224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ы</a:t>
            </a:r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601216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л</a:t>
            </a: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385192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и</a:t>
            </a:r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745232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ь</a:t>
            </a:r>
          </a:p>
        </p:txBody>
      </p:sp>
      <p:sp>
        <p:nvSpPr>
          <p:cNvPr id="84" name="Скругленный прямоугольник 83"/>
          <p:cNvSpPr/>
          <p:nvPr/>
        </p:nvSpPr>
        <p:spPr>
          <a:xfrm>
            <a:off x="457200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и</a:t>
            </a: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97160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б</a:t>
            </a:r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169168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с</a:t>
            </a: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241176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б</a:t>
            </a:r>
          </a:p>
        </p:txBody>
      </p:sp>
      <p:sp>
        <p:nvSpPr>
          <p:cNvPr id="89" name="Скругленный прямоугольник 88"/>
          <p:cNvSpPr/>
          <p:nvPr/>
        </p:nvSpPr>
        <p:spPr>
          <a:xfrm>
            <a:off x="97160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р</a:t>
            </a: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385192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д</a:t>
            </a:r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457200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э</a:t>
            </a:r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529208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ю</a:t>
            </a: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673224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е</a:t>
            </a:r>
          </a:p>
        </p:txBody>
      </p:sp>
      <p:sp>
        <p:nvSpPr>
          <p:cNvPr id="96" name="Скругленный прямоугольник 95"/>
          <p:cNvSpPr/>
          <p:nvPr/>
        </p:nvSpPr>
        <p:spPr>
          <a:xfrm>
            <a:off x="745232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м</a:t>
            </a: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25152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ж</a:t>
            </a: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241176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щ</a:t>
            </a:r>
          </a:p>
        </p:txBody>
      </p:sp>
      <p:sp>
        <p:nvSpPr>
          <p:cNvPr id="101" name="Скругленный прямоугольник 100"/>
          <p:cNvSpPr/>
          <p:nvPr/>
        </p:nvSpPr>
        <p:spPr>
          <a:xfrm>
            <a:off x="313184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б</a:t>
            </a:r>
          </a:p>
        </p:txBody>
      </p:sp>
      <p:sp>
        <p:nvSpPr>
          <p:cNvPr id="102" name="Скругленный прямоугольник 101"/>
          <p:cNvSpPr/>
          <p:nvPr/>
        </p:nvSpPr>
        <p:spPr>
          <a:xfrm>
            <a:off x="457200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х</a:t>
            </a:r>
          </a:p>
        </p:txBody>
      </p:sp>
      <p:sp>
        <p:nvSpPr>
          <p:cNvPr id="103" name="Скругленный прямоугольник 102"/>
          <p:cNvSpPr/>
          <p:nvPr/>
        </p:nvSpPr>
        <p:spPr>
          <a:xfrm>
            <a:off x="529208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и</a:t>
            </a:r>
          </a:p>
        </p:txBody>
      </p:sp>
      <p:sp>
        <p:nvSpPr>
          <p:cNvPr id="106" name="Скругленный прямоугольник 105"/>
          <p:cNvSpPr/>
          <p:nvPr/>
        </p:nvSpPr>
        <p:spPr>
          <a:xfrm>
            <a:off x="817240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б</a:t>
            </a:r>
          </a:p>
        </p:txBody>
      </p:sp>
      <p:sp>
        <p:nvSpPr>
          <p:cNvPr id="107" name="Скругленный прямоугольник 106"/>
          <p:cNvSpPr/>
          <p:nvPr/>
        </p:nvSpPr>
        <p:spPr>
          <a:xfrm>
            <a:off x="745232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о</a:t>
            </a:r>
          </a:p>
        </p:txBody>
      </p:sp>
      <p:sp>
        <p:nvSpPr>
          <p:cNvPr id="108" name="Скругленный прямоугольник 107"/>
          <p:cNvSpPr/>
          <p:nvPr/>
        </p:nvSpPr>
        <p:spPr>
          <a:xfrm>
            <a:off x="673224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а</a:t>
            </a:r>
          </a:p>
        </p:txBody>
      </p:sp>
      <p:sp>
        <p:nvSpPr>
          <p:cNvPr id="110" name="Скругленный прямоугольник 109"/>
          <p:cNvSpPr/>
          <p:nvPr/>
        </p:nvSpPr>
        <p:spPr>
          <a:xfrm>
            <a:off x="25152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б</a:t>
            </a:r>
          </a:p>
        </p:txBody>
      </p:sp>
      <p:sp>
        <p:nvSpPr>
          <p:cNvPr id="112" name="Скругленный прямоугольник 111"/>
          <p:cNvSpPr/>
          <p:nvPr/>
        </p:nvSpPr>
        <p:spPr>
          <a:xfrm>
            <a:off x="169168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ц</a:t>
            </a:r>
          </a:p>
        </p:txBody>
      </p:sp>
      <p:sp>
        <p:nvSpPr>
          <p:cNvPr id="113" name="Скругленный прямоугольник 112"/>
          <p:cNvSpPr/>
          <p:nvPr/>
        </p:nvSpPr>
        <p:spPr>
          <a:xfrm>
            <a:off x="313184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у</a:t>
            </a:r>
          </a:p>
        </p:txBody>
      </p:sp>
      <p:sp>
        <p:nvSpPr>
          <p:cNvPr id="117" name="Скругленный прямоугольник 116"/>
          <p:cNvSpPr/>
          <p:nvPr/>
        </p:nvSpPr>
        <p:spPr>
          <a:xfrm>
            <a:off x="457200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ч</a:t>
            </a:r>
          </a:p>
        </p:txBody>
      </p:sp>
      <p:sp>
        <p:nvSpPr>
          <p:cNvPr id="118" name="Скругленный прямоугольник 117"/>
          <p:cNvSpPr/>
          <p:nvPr/>
        </p:nvSpPr>
        <p:spPr>
          <a:xfrm>
            <a:off x="817240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я</a:t>
            </a:r>
          </a:p>
        </p:txBody>
      </p:sp>
      <p:sp>
        <p:nvSpPr>
          <p:cNvPr id="119" name="Скругленный прямоугольник 118"/>
          <p:cNvSpPr/>
          <p:nvPr/>
        </p:nvSpPr>
        <p:spPr>
          <a:xfrm>
            <a:off x="745232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е</a:t>
            </a:r>
          </a:p>
        </p:txBody>
      </p:sp>
      <p:sp>
        <p:nvSpPr>
          <p:cNvPr id="120" name="Скругленный прямоугольник 119"/>
          <p:cNvSpPr/>
          <p:nvPr/>
        </p:nvSpPr>
        <p:spPr>
          <a:xfrm>
            <a:off x="673224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з</a:t>
            </a:r>
          </a:p>
        </p:txBody>
      </p:sp>
      <p:sp>
        <p:nvSpPr>
          <p:cNvPr id="121" name="Скругленный прямоугольник 120"/>
          <p:cNvSpPr/>
          <p:nvPr/>
        </p:nvSpPr>
        <p:spPr>
          <a:xfrm>
            <a:off x="25152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е</a:t>
            </a:r>
          </a:p>
        </p:txBody>
      </p:sp>
      <p:sp>
        <p:nvSpPr>
          <p:cNvPr id="122" name="Скругленный прямоугольник 121"/>
          <p:cNvSpPr/>
          <p:nvPr/>
        </p:nvSpPr>
        <p:spPr>
          <a:xfrm>
            <a:off x="97160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б</a:t>
            </a:r>
          </a:p>
        </p:txBody>
      </p:sp>
      <p:sp>
        <p:nvSpPr>
          <p:cNvPr id="124" name="Скругленный прямоугольник 123"/>
          <p:cNvSpPr/>
          <p:nvPr/>
        </p:nvSpPr>
        <p:spPr>
          <a:xfrm>
            <a:off x="241176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у</a:t>
            </a:r>
          </a:p>
        </p:txBody>
      </p:sp>
      <p:sp>
        <p:nvSpPr>
          <p:cNvPr id="125" name="Скругленный прямоугольник 124"/>
          <p:cNvSpPr/>
          <p:nvPr/>
        </p:nvSpPr>
        <p:spPr>
          <a:xfrm>
            <a:off x="313184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о</a:t>
            </a:r>
          </a:p>
        </p:txBody>
      </p:sp>
      <p:sp>
        <p:nvSpPr>
          <p:cNvPr id="127" name="Скругленный прямоугольник 126"/>
          <p:cNvSpPr/>
          <p:nvPr/>
        </p:nvSpPr>
        <p:spPr>
          <a:xfrm>
            <a:off x="529208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н</a:t>
            </a:r>
          </a:p>
        </p:txBody>
      </p:sp>
      <p:sp>
        <p:nvSpPr>
          <p:cNvPr id="128" name="Скругленный прямоугольник 127"/>
          <p:cNvSpPr/>
          <p:nvPr/>
        </p:nvSpPr>
        <p:spPr>
          <a:xfrm>
            <a:off x="457200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г</a:t>
            </a:r>
          </a:p>
        </p:txBody>
      </p:sp>
      <p:sp>
        <p:nvSpPr>
          <p:cNvPr id="129" name="Скругленный прямоугольник 128"/>
          <p:cNvSpPr/>
          <p:nvPr/>
        </p:nvSpPr>
        <p:spPr>
          <a:xfrm>
            <a:off x="385192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д</a:t>
            </a:r>
          </a:p>
        </p:txBody>
      </p:sp>
      <p:sp>
        <p:nvSpPr>
          <p:cNvPr id="130" name="Скругленный прямоугольник 129"/>
          <p:cNvSpPr/>
          <p:nvPr/>
        </p:nvSpPr>
        <p:spPr>
          <a:xfrm>
            <a:off x="817240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б</a:t>
            </a:r>
          </a:p>
        </p:txBody>
      </p:sp>
      <p:sp>
        <p:nvSpPr>
          <p:cNvPr id="132" name="Скругленный прямоугольник 131"/>
          <p:cNvSpPr/>
          <p:nvPr/>
        </p:nvSpPr>
        <p:spPr>
          <a:xfrm>
            <a:off x="601216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и</a:t>
            </a:r>
          </a:p>
        </p:txBody>
      </p:sp>
      <p:sp>
        <p:nvSpPr>
          <p:cNvPr id="133" name="Скругленный прямоугольник 132"/>
          <p:cNvSpPr/>
          <p:nvPr/>
        </p:nvSpPr>
        <p:spPr>
          <a:xfrm>
            <a:off x="25152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л</a:t>
            </a: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97160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ы</a:t>
            </a:r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601216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ш</a:t>
            </a:r>
          </a:p>
        </p:txBody>
      </p:sp>
      <p:sp>
        <p:nvSpPr>
          <p:cNvPr id="137" name="Скругленный прямоугольник 136"/>
          <p:cNvSpPr/>
          <p:nvPr/>
        </p:nvSpPr>
        <p:spPr>
          <a:xfrm>
            <a:off x="169168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к</a:t>
            </a:r>
          </a:p>
        </p:txBody>
      </p:sp>
      <p:sp>
        <p:nvSpPr>
          <p:cNvPr id="142" name="Скругленный прямоугольник 141"/>
          <p:cNvSpPr/>
          <p:nvPr/>
        </p:nvSpPr>
        <p:spPr>
          <a:xfrm>
            <a:off x="817240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й</a:t>
            </a:r>
          </a:p>
        </p:txBody>
      </p:sp>
      <p:sp>
        <p:nvSpPr>
          <p:cNvPr id="145" name="Скругленный прямоугольник 144"/>
          <p:cNvSpPr/>
          <p:nvPr/>
        </p:nvSpPr>
        <p:spPr>
          <a:xfrm>
            <a:off x="529208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с</a:t>
            </a:r>
          </a:p>
        </p:txBody>
      </p:sp>
      <p:sp>
        <p:nvSpPr>
          <p:cNvPr id="146" name="Скругленный прямоугольник 145"/>
          <p:cNvSpPr/>
          <p:nvPr/>
        </p:nvSpPr>
        <p:spPr>
          <a:xfrm>
            <a:off x="601216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о</a:t>
            </a:r>
          </a:p>
        </p:txBody>
      </p:sp>
      <p:sp>
        <p:nvSpPr>
          <p:cNvPr id="147" name="Скругленный прямоугольник 146"/>
          <p:cNvSpPr/>
          <p:nvPr/>
        </p:nvSpPr>
        <p:spPr>
          <a:xfrm>
            <a:off x="673224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м</a:t>
            </a:r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313184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о</a:t>
            </a:r>
          </a:p>
        </p:txBody>
      </p:sp>
      <p:sp>
        <p:nvSpPr>
          <p:cNvPr id="149" name="Скругленный прямоугольник 148"/>
          <p:cNvSpPr/>
          <p:nvPr/>
        </p:nvSpPr>
        <p:spPr>
          <a:xfrm>
            <a:off x="313184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в</a:t>
            </a:r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385192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о </a:t>
            </a:r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457200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р</a:t>
            </a:r>
          </a:p>
        </p:txBody>
      </p:sp>
      <p:sp>
        <p:nvSpPr>
          <p:cNvPr id="152" name="Скругленный прямоугольник 151"/>
          <p:cNvSpPr/>
          <p:nvPr/>
        </p:nvSpPr>
        <p:spPr>
          <a:xfrm>
            <a:off x="529208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ё</a:t>
            </a:r>
          </a:p>
        </p:txBody>
      </p:sp>
      <p:sp>
        <p:nvSpPr>
          <p:cNvPr id="153" name="Скругленный прямоугольник 152"/>
          <p:cNvSpPr/>
          <p:nvPr/>
        </p:nvSpPr>
        <p:spPr>
          <a:xfrm>
            <a:off x="601216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л</a:t>
            </a:r>
          </a:p>
        </p:txBody>
      </p:sp>
      <p:sp>
        <p:nvSpPr>
          <p:cNvPr id="154" name="Скругленный прямоугольник 153"/>
          <p:cNvSpPr/>
          <p:nvPr/>
        </p:nvSpPr>
        <p:spPr>
          <a:xfrm>
            <a:off x="25152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к</a:t>
            </a:r>
          </a:p>
        </p:txBody>
      </p:sp>
      <p:sp>
        <p:nvSpPr>
          <p:cNvPr id="155" name="Скругленный прямоугольник 154"/>
          <p:cNvSpPr/>
          <p:nvPr/>
        </p:nvSpPr>
        <p:spPr>
          <a:xfrm>
            <a:off x="97160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з</a:t>
            </a:r>
          </a:p>
        </p:txBody>
      </p:sp>
      <p:sp>
        <p:nvSpPr>
          <p:cNvPr id="156" name="Скругленный прямоугольник 155"/>
          <p:cNvSpPr/>
          <p:nvPr/>
        </p:nvSpPr>
        <p:spPr>
          <a:xfrm>
            <a:off x="169168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н</a:t>
            </a:r>
          </a:p>
        </p:txBody>
      </p:sp>
      <p:sp>
        <p:nvSpPr>
          <p:cNvPr id="157" name="Скругленный прямоугольник 156"/>
          <p:cNvSpPr/>
          <p:nvPr/>
        </p:nvSpPr>
        <p:spPr>
          <a:xfrm>
            <a:off x="241176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ь</a:t>
            </a:r>
          </a:p>
        </p:txBody>
      </p:sp>
      <p:sp>
        <p:nvSpPr>
          <p:cNvPr id="158" name="Скругленный прямоугольник 157"/>
          <p:cNvSpPr/>
          <p:nvPr/>
        </p:nvSpPr>
        <p:spPr>
          <a:xfrm>
            <a:off x="241176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е</a:t>
            </a:r>
          </a:p>
        </p:txBody>
      </p:sp>
      <p:sp>
        <p:nvSpPr>
          <p:cNvPr id="159" name="Скругленный прямоугольник 158"/>
          <p:cNvSpPr/>
          <p:nvPr/>
        </p:nvSpPr>
        <p:spPr>
          <a:xfrm>
            <a:off x="385192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а</a:t>
            </a:r>
          </a:p>
        </p:txBody>
      </p:sp>
      <p:sp>
        <p:nvSpPr>
          <p:cNvPr id="160" name="Скругленный прямоугольник 159"/>
          <p:cNvSpPr/>
          <p:nvPr/>
        </p:nvSpPr>
        <p:spPr>
          <a:xfrm>
            <a:off x="169168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с</a:t>
            </a:r>
          </a:p>
        </p:txBody>
      </p:sp>
      <p:sp>
        <p:nvSpPr>
          <p:cNvPr id="161" name="Скругленный прямоугольник 160"/>
          <p:cNvSpPr/>
          <p:nvPr/>
        </p:nvSpPr>
        <p:spPr>
          <a:xfrm>
            <a:off x="385192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err="1">
                <a:solidFill>
                  <a:srgbClr val="00B050"/>
                </a:solidFill>
                <a:latin typeface="Comic Sans MS" pitchFamily="66" charset="0"/>
              </a:rPr>
              <a:t>с</a:t>
            </a:r>
            <a:endParaRPr lang="ru-RU" sz="3200" b="1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162" name="Скругленный прямоугольник 161"/>
          <p:cNvSpPr/>
          <p:nvPr/>
        </p:nvSpPr>
        <p:spPr>
          <a:xfrm>
            <a:off x="457200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т</a:t>
            </a:r>
          </a:p>
        </p:txBody>
      </p:sp>
      <p:sp>
        <p:nvSpPr>
          <p:cNvPr id="163" name="Скругленный прямоугольник 162"/>
          <p:cNvSpPr/>
          <p:nvPr/>
        </p:nvSpPr>
        <p:spPr>
          <a:xfrm>
            <a:off x="97160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а</a:t>
            </a:r>
          </a:p>
        </p:txBody>
      </p:sp>
      <p:sp>
        <p:nvSpPr>
          <p:cNvPr id="164" name="Скругленный прямоугольник 163"/>
          <p:cNvSpPr/>
          <p:nvPr/>
        </p:nvSpPr>
        <p:spPr>
          <a:xfrm>
            <a:off x="673224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а</a:t>
            </a:r>
          </a:p>
        </p:txBody>
      </p:sp>
      <p:sp>
        <p:nvSpPr>
          <p:cNvPr id="165" name="Скругленный прямоугольник 164"/>
          <p:cNvSpPr/>
          <p:nvPr/>
        </p:nvSpPr>
        <p:spPr>
          <a:xfrm>
            <a:off x="25152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а</a:t>
            </a:r>
          </a:p>
        </p:txBody>
      </p:sp>
      <p:sp>
        <p:nvSpPr>
          <p:cNvPr id="166" name="Скругленный прямоугольник 165"/>
          <p:cNvSpPr/>
          <p:nvPr/>
        </p:nvSpPr>
        <p:spPr>
          <a:xfrm>
            <a:off x="313184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в</a:t>
            </a:r>
          </a:p>
        </p:txBody>
      </p:sp>
      <p:sp>
        <p:nvSpPr>
          <p:cNvPr id="167" name="Скругленный прямоугольник 166"/>
          <p:cNvSpPr/>
          <p:nvPr/>
        </p:nvSpPr>
        <p:spPr>
          <a:xfrm>
            <a:off x="529208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о</a:t>
            </a:r>
          </a:p>
        </p:txBody>
      </p:sp>
      <p:sp>
        <p:nvSpPr>
          <p:cNvPr id="168" name="Скругленный прямоугольник 167"/>
          <p:cNvSpPr/>
          <p:nvPr/>
        </p:nvSpPr>
        <p:spPr>
          <a:xfrm>
            <a:off x="601216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п</a:t>
            </a:r>
          </a:p>
        </p:txBody>
      </p:sp>
      <p:sp>
        <p:nvSpPr>
          <p:cNvPr id="169" name="Скругленный прямоугольник 168"/>
          <p:cNvSpPr/>
          <p:nvPr/>
        </p:nvSpPr>
        <p:spPr>
          <a:xfrm>
            <a:off x="8172400" y="2636912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ф</a:t>
            </a:r>
          </a:p>
        </p:txBody>
      </p:sp>
      <p:sp>
        <p:nvSpPr>
          <p:cNvPr id="170" name="Скругленный прямоугольник 169"/>
          <p:cNvSpPr/>
          <p:nvPr/>
        </p:nvSpPr>
        <p:spPr>
          <a:xfrm>
            <a:off x="817240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у</a:t>
            </a:r>
          </a:p>
        </p:txBody>
      </p:sp>
      <p:sp>
        <p:nvSpPr>
          <p:cNvPr id="171" name="Скругленный прямоугольник 170"/>
          <p:cNvSpPr/>
          <p:nvPr/>
        </p:nvSpPr>
        <p:spPr>
          <a:xfrm>
            <a:off x="601216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в</a:t>
            </a:r>
          </a:p>
        </p:txBody>
      </p:sp>
      <p:sp>
        <p:nvSpPr>
          <p:cNvPr id="172" name="Скругленный прямоугольник 171"/>
          <p:cNvSpPr/>
          <p:nvPr/>
        </p:nvSpPr>
        <p:spPr>
          <a:xfrm>
            <a:off x="529208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к</a:t>
            </a:r>
          </a:p>
        </p:txBody>
      </p:sp>
      <p:sp>
        <p:nvSpPr>
          <p:cNvPr id="173" name="Скругленный прямоугольник 172"/>
          <p:cNvSpPr/>
          <p:nvPr/>
        </p:nvSpPr>
        <p:spPr>
          <a:xfrm>
            <a:off x="169168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п</a:t>
            </a:r>
          </a:p>
        </p:txBody>
      </p:sp>
      <p:sp>
        <p:nvSpPr>
          <p:cNvPr id="174" name="Скругленный прямоугольник 173"/>
          <p:cNvSpPr/>
          <p:nvPr/>
        </p:nvSpPr>
        <p:spPr>
          <a:xfrm>
            <a:off x="169168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с</a:t>
            </a:r>
          </a:p>
        </p:txBody>
      </p:sp>
      <p:sp>
        <p:nvSpPr>
          <p:cNvPr id="175" name="Скругленный прямоугольник 174"/>
          <p:cNvSpPr/>
          <p:nvPr/>
        </p:nvSpPr>
        <p:spPr>
          <a:xfrm>
            <a:off x="241176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к</a:t>
            </a:r>
          </a:p>
        </p:txBody>
      </p:sp>
      <p:sp>
        <p:nvSpPr>
          <p:cNvPr id="176" name="Скругленный прямоугольник 175"/>
          <p:cNvSpPr/>
          <p:nvPr/>
        </p:nvSpPr>
        <p:spPr>
          <a:xfrm>
            <a:off x="745232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ь</a:t>
            </a:r>
          </a:p>
        </p:txBody>
      </p:sp>
      <p:sp>
        <p:nvSpPr>
          <p:cNvPr id="177" name="Скругленный прямоугольник 176"/>
          <p:cNvSpPr/>
          <p:nvPr/>
        </p:nvSpPr>
        <p:spPr>
          <a:xfrm>
            <a:off x="745232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л</a:t>
            </a:r>
          </a:p>
        </p:txBody>
      </p:sp>
      <p:sp>
        <p:nvSpPr>
          <p:cNvPr id="178" name="Скругленный прямоугольник 177"/>
          <p:cNvSpPr/>
          <p:nvPr/>
        </p:nvSpPr>
        <p:spPr>
          <a:xfrm>
            <a:off x="673224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о</a:t>
            </a:r>
          </a:p>
        </p:txBody>
      </p:sp>
      <p:sp>
        <p:nvSpPr>
          <p:cNvPr id="179" name="Скругленный прямоугольник 178"/>
          <p:cNvSpPr/>
          <p:nvPr/>
        </p:nvSpPr>
        <p:spPr>
          <a:xfrm>
            <a:off x="817240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а</a:t>
            </a:r>
          </a:p>
        </p:txBody>
      </p:sp>
      <p:sp>
        <p:nvSpPr>
          <p:cNvPr id="97" name="Стрелка вправо 96">
            <a:hlinkClick r:id="" action="ppaction://hlinkshowjump?jump=nextslide"/>
          </p:cNvPr>
          <p:cNvSpPr/>
          <p:nvPr/>
        </p:nvSpPr>
        <p:spPr>
          <a:xfrm>
            <a:off x="8388424" y="6381328"/>
            <a:ext cx="648072" cy="360040"/>
          </a:xfrm>
          <a:prstGeom prst="rightArrow">
            <a:avLst/>
          </a:prstGeom>
          <a:solidFill>
            <a:srgbClr val="00FF00"/>
          </a:solidFill>
          <a:ln>
            <a:solidFill>
              <a:srgbClr val="00CC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1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2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63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84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6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91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7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98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05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1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12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3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8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19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0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5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2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7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2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33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4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"/>
                  </p:tgtEl>
                </p:cond>
              </p:nextCondLst>
            </p:seq>
            <p:seq concurrent="1" nextAc="seek">
              <p:cTn id="135" restart="whenNotActive" fill="hold" evtFilter="cancelBubble" nodeType="interactiveSeq">
                <p:stCondLst>
                  <p:cond evt="onClick" delay="0">
                    <p:tgtEl>
                      <p:spTgt spid="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6" fill="hold">
                      <p:stCondLst>
                        <p:cond delay="0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9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40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1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1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6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47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8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5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1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3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54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5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6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1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0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61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2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7"/>
                  </p:tgtEl>
                </p:cond>
              </p:nextCondLst>
            </p:seq>
            <p:seq concurrent="1" nextAc="seek">
              <p:cTn id="163" restart="whenNotActive" fill="hold" evtFilter="cancelBubble" nodeType="interactiveSeq">
                <p:stCondLst>
                  <p:cond evt="onClick" delay="0">
                    <p:tgtEl>
                      <p:spTgt spid="1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4" fill="hold">
                      <p:stCondLst>
                        <p:cond delay="0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7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68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9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8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1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4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75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6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9"/>
                  </p:tgtEl>
                </p:cond>
              </p:nextCondLst>
            </p:seq>
            <p:seq concurrent="1" nextAc="seek">
              <p:cTn id="177" restart="whenNotActive" fill="hold" evtFilter="cancelBubble" nodeType="interactiveSeq">
                <p:stCondLst>
                  <p:cond evt="onClick" delay="0">
                    <p:tgtEl>
                      <p:spTgt spid="1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8" fill="hold">
                      <p:stCondLst>
                        <p:cond delay="0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1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82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3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0"/>
                  </p:tgtEl>
                </p:cond>
              </p:nextCondLst>
            </p:seq>
            <p:seq concurrent="1" nextAc="seek">
              <p:cTn id="184" restart="whenNotActive" fill="hold" evtFilter="cancelBubble" nodeType="interactiveSeq">
                <p:stCondLst>
                  <p:cond evt="onClick" delay="0">
                    <p:tgtEl>
                      <p:spTgt spid="1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5" fill="hold">
                      <p:stCondLst>
                        <p:cond delay="0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8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89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0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1"/>
                  </p:tgtEl>
                </p:cond>
              </p:nextCondLst>
            </p:seq>
            <p:seq concurrent="1" nextAc="seek">
              <p:cTn id="191" restart="whenNotActive" fill="hold" evtFilter="cancelBubble" nodeType="interactiveSeq">
                <p:stCondLst>
                  <p:cond evt="onClick" delay="0">
                    <p:tgtEl>
                      <p:spTgt spid="1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2" fill="hold">
                      <p:stCondLst>
                        <p:cond delay="0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5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96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7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2"/>
                  </p:tgtEl>
                </p:cond>
              </p:nextCondLst>
            </p:seq>
            <p:seq concurrent="1" nextAc="seek">
              <p:cTn id="198" restart="whenNotActive" fill="hold" evtFilter="cancelBubble" nodeType="interactiveSeq">
                <p:stCondLst>
                  <p:cond evt="onClick" delay="0">
                    <p:tgtEl>
                      <p:spTgt spid="1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9" fill="hold">
                      <p:stCondLst>
                        <p:cond delay="0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2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203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4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3"/>
                  </p:tgtEl>
                </p:cond>
              </p:nextCondLst>
            </p:seq>
            <p:seq concurrent="1" nextAc="seek">
              <p:cTn id="205" restart="whenNotActive" fill="hold" evtFilter="cancelBubble" nodeType="interactiveSeq">
                <p:stCondLst>
                  <p:cond evt="onClick" delay="0">
                    <p:tgtEl>
                      <p:spTgt spid="1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6" fill="hold">
                      <p:stCondLst>
                        <p:cond delay="0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9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210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1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1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>
                      <p:stCondLst>
                        <p:cond delay="0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6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217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8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5"/>
                  </p:tgtEl>
                </p:cond>
              </p:nextCondLst>
            </p:seq>
            <p:seq concurrent="1" nextAc="seek">
              <p:cTn id="219" restart="whenNotActive" fill="hold" evtFilter="cancelBubble" nodeType="interactiveSeq">
                <p:stCondLst>
                  <p:cond evt="onClick" delay="0">
                    <p:tgtEl>
                      <p:spTgt spid="1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0" fill="hold">
                      <p:stCondLst>
                        <p:cond delay="0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3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224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5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6"/>
                  </p:tgtEl>
                </p:cond>
              </p:nextCondLst>
            </p:seq>
            <p:seq concurrent="1" nextAc="seek">
              <p:cTn id="226" restart="whenNotActive" fill="hold" evtFilter="cancelBubble" nodeType="interactiveSeq">
                <p:stCondLst>
                  <p:cond evt="onClick" delay="0">
                    <p:tgtEl>
                      <p:spTgt spid="1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7" fill="hold">
                      <p:stCondLst>
                        <p:cond delay="0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0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231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2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7"/>
                  </p:tgtEl>
                </p:cond>
              </p:nextCondLst>
            </p:seq>
            <p:seq concurrent="1" nextAc="seek">
              <p:cTn id="233" restart="whenNotActive" fill="hold" evtFilter="cancelBubble" nodeType="interactiveSeq">
                <p:stCondLst>
                  <p:cond evt="onClick" delay="0">
                    <p:tgtEl>
                      <p:spTgt spid="1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4" fill="hold">
                      <p:stCondLst>
                        <p:cond delay="0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7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238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9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8"/>
                  </p:tgtEl>
                </p:cond>
              </p:nextCondLst>
            </p:seq>
            <p:seq concurrent="1" nextAc="seek">
              <p:cTn id="240" restart="whenNotActive" fill="hold" evtFilter="cancelBubble" nodeType="interactiveSeq">
                <p:stCondLst>
                  <p:cond evt="onClick" delay="0">
                    <p:tgtEl>
                      <p:spTgt spid="1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1" fill="hold">
                      <p:stCondLst>
                        <p:cond delay="0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4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245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6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9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extBox 115"/>
          <p:cNvSpPr txBox="1"/>
          <p:nvPr/>
        </p:nvSpPr>
        <p:spPr>
          <a:xfrm>
            <a:off x="2411760" y="260648"/>
            <a:ext cx="4320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2E00"/>
                </a:solidFill>
                <a:latin typeface="Comic Sans MS" pitchFamily="66" charset="0"/>
              </a:rPr>
              <a:t>Найдите 6 названий рек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5152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к</a:t>
            </a: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169168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а</a:t>
            </a: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241176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е</a:t>
            </a: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313184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н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385192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к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745232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т</a:t>
            </a: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529208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ы</a:t>
            </a:r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673224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л</a:t>
            </a: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385192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и</a:t>
            </a:r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673224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ь</a:t>
            </a:r>
          </a:p>
        </p:txBody>
      </p:sp>
      <p:sp>
        <p:nvSpPr>
          <p:cNvPr id="84" name="Скругленный прямоугольник 83"/>
          <p:cNvSpPr/>
          <p:nvPr/>
        </p:nvSpPr>
        <p:spPr>
          <a:xfrm>
            <a:off x="457200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и</a:t>
            </a: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241176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б</a:t>
            </a:r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25152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с</a:t>
            </a: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241176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у</a:t>
            </a:r>
          </a:p>
        </p:txBody>
      </p:sp>
      <p:sp>
        <p:nvSpPr>
          <p:cNvPr id="89" name="Скругленный прямоугольник 88"/>
          <p:cNvSpPr/>
          <p:nvPr/>
        </p:nvSpPr>
        <p:spPr>
          <a:xfrm>
            <a:off x="169168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р</a:t>
            </a: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385192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д</a:t>
            </a:r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457200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э</a:t>
            </a:r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529208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ю</a:t>
            </a: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673224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е</a:t>
            </a:r>
          </a:p>
        </p:txBody>
      </p:sp>
      <p:sp>
        <p:nvSpPr>
          <p:cNvPr id="96" name="Скругленный прямоугольник 95"/>
          <p:cNvSpPr/>
          <p:nvPr/>
        </p:nvSpPr>
        <p:spPr>
          <a:xfrm>
            <a:off x="601216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м</a:t>
            </a: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25152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ж</a:t>
            </a: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241176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щ</a:t>
            </a:r>
          </a:p>
        </p:txBody>
      </p:sp>
      <p:sp>
        <p:nvSpPr>
          <p:cNvPr id="101" name="Скругленный прямоугольник 100"/>
          <p:cNvSpPr/>
          <p:nvPr/>
        </p:nvSpPr>
        <p:spPr>
          <a:xfrm>
            <a:off x="313184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б</a:t>
            </a:r>
          </a:p>
        </p:txBody>
      </p:sp>
      <p:sp>
        <p:nvSpPr>
          <p:cNvPr id="102" name="Скругленный прямоугольник 101"/>
          <p:cNvSpPr/>
          <p:nvPr/>
        </p:nvSpPr>
        <p:spPr>
          <a:xfrm>
            <a:off x="457200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х</a:t>
            </a:r>
          </a:p>
        </p:txBody>
      </p:sp>
      <p:sp>
        <p:nvSpPr>
          <p:cNvPr id="103" name="Скругленный прямоугольник 102"/>
          <p:cNvSpPr/>
          <p:nvPr/>
        </p:nvSpPr>
        <p:spPr>
          <a:xfrm>
            <a:off x="529208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и</a:t>
            </a:r>
          </a:p>
        </p:txBody>
      </p:sp>
      <p:sp>
        <p:nvSpPr>
          <p:cNvPr id="106" name="Скругленный прямоугольник 105"/>
          <p:cNvSpPr/>
          <p:nvPr/>
        </p:nvSpPr>
        <p:spPr>
          <a:xfrm>
            <a:off x="817240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б</a:t>
            </a:r>
          </a:p>
        </p:txBody>
      </p:sp>
      <p:sp>
        <p:nvSpPr>
          <p:cNvPr id="107" name="Скругленный прямоугольник 106"/>
          <p:cNvSpPr/>
          <p:nvPr/>
        </p:nvSpPr>
        <p:spPr>
          <a:xfrm>
            <a:off x="601216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о</a:t>
            </a:r>
          </a:p>
        </p:txBody>
      </p:sp>
      <p:sp>
        <p:nvSpPr>
          <p:cNvPr id="108" name="Скругленный прямоугольник 107"/>
          <p:cNvSpPr/>
          <p:nvPr/>
        </p:nvSpPr>
        <p:spPr>
          <a:xfrm>
            <a:off x="673224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а</a:t>
            </a:r>
          </a:p>
        </p:txBody>
      </p:sp>
      <p:sp>
        <p:nvSpPr>
          <p:cNvPr id="110" name="Скругленный прямоугольник 109"/>
          <p:cNvSpPr/>
          <p:nvPr/>
        </p:nvSpPr>
        <p:spPr>
          <a:xfrm>
            <a:off x="25152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б</a:t>
            </a:r>
          </a:p>
        </p:txBody>
      </p:sp>
      <p:sp>
        <p:nvSpPr>
          <p:cNvPr id="112" name="Скругленный прямоугольник 111"/>
          <p:cNvSpPr/>
          <p:nvPr/>
        </p:nvSpPr>
        <p:spPr>
          <a:xfrm>
            <a:off x="169168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ц</a:t>
            </a:r>
          </a:p>
        </p:txBody>
      </p:sp>
      <p:sp>
        <p:nvSpPr>
          <p:cNvPr id="113" name="Скругленный прямоугольник 112"/>
          <p:cNvSpPr/>
          <p:nvPr/>
        </p:nvSpPr>
        <p:spPr>
          <a:xfrm>
            <a:off x="313184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у</a:t>
            </a:r>
          </a:p>
        </p:txBody>
      </p:sp>
      <p:sp>
        <p:nvSpPr>
          <p:cNvPr id="117" name="Скругленный прямоугольник 116"/>
          <p:cNvSpPr/>
          <p:nvPr/>
        </p:nvSpPr>
        <p:spPr>
          <a:xfrm>
            <a:off x="457200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ч</a:t>
            </a:r>
          </a:p>
        </p:txBody>
      </p:sp>
      <p:sp>
        <p:nvSpPr>
          <p:cNvPr id="118" name="Скругленный прямоугольник 117"/>
          <p:cNvSpPr/>
          <p:nvPr/>
        </p:nvSpPr>
        <p:spPr>
          <a:xfrm>
            <a:off x="817240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я</a:t>
            </a:r>
          </a:p>
        </p:txBody>
      </p:sp>
      <p:sp>
        <p:nvSpPr>
          <p:cNvPr id="119" name="Скругленный прямоугольник 118"/>
          <p:cNvSpPr/>
          <p:nvPr/>
        </p:nvSpPr>
        <p:spPr>
          <a:xfrm>
            <a:off x="745232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е</a:t>
            </a:r>
          </a:p>
        </p:txBody>
      </p:sp>
      <p:sp>
        <p:nvSpPr>
          <p:cNvPr id="120" name="Скругленный прямоугольник 119"/>
          <p:cNvSpPr/>
          <p:nvPr/>
        </p:nvSpPr>
        <p:spPr>
          <a:xfrm>
            <a:off x="673224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з</a:t>
            </a:r>
          </a:p>
        </p:txBody>
      </p:sp>
      <p:sp>
        <p:nvSpPr>
          <p:cNvPr id="121" name="Скругленный прямоугольник 120"/>
          <p:cNvSpPr/>
          <p:nvPr/>
        </p:nvSpPr>
        <p:spPr>
          <a:xfrm>
            <a:off x="25152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е</a:t>
            </a:r>
          </a:p>
        </p:txBody>
      </p:sp>
      <p:sp>
        <p:nvSpPr>
          <p:cNvPr id="122" name="Скругленный прямоугольник 121"/>
          <p:cNvSpPr/>
          <p:nvPr/>
        </p:nvSpPr>
        <p:spPr>
          <a:xfrm>
            <a:off x="25152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б</a:t>
            </a:r>
          </a:p>
        </p:txBody>
      </p:sp>
      <p:sp>
        <p:nvSpPr>
          <p:cNvPr id="124" name="Скругленный прямоугольник 123"/>
          <p:cNvSpPr/>
          <p:nvPr/>
        </p:nvSpPr>
        <p:spPr>
          <a:xfrm>
            <a:off x="313184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у</a:t>
            </a:r>
          </a:p>
        </p:txBody>
      </p:sp>
      <p:sp>
        <p:nvSpPr>
          <p:cNvPr id="125" name="Скругленный прямоугольник 124"/>
          <p:cNvSpPr/>
          <p:nvPr/>
        </p:nvSpPr>
        <p:spPr>
          <a:xfrm>
            <a:off x="313184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о</a:t>
            </a:r>
          </a:p>
        </p:txBody>
      </p:sp>
      <p:sp>
        <p:nvSpPr>
          <p:cNvPr id="127" name="Скругленный прямоугольник 126"/>
          <p:cNvSpPr/>
          <p:nvPr/>
        </p:nvSpPr>
        <p:spPr>
          <a:xfrm>
            <a:off x="385192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н</a:t>
            </a:r>
          </a:p>
        </p:txBody>
      </p:sp>
      <p:sp>
        <p:nvSpPr>
          <p:cNvPr id="128" name="Скругленный прямоугольник 127"/>
          <p:cNvSpPr/>
          <p:nvPr/>
        </p:nvSpPr>
        <p:spPr>
          <a:xfrm>
            <a:off x="457200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б</a:t>
            </a:r>
          </a:p>
        </p:txBody>
      </p:sp>
      <p:sp>
        <p:nvSpPr>
          <p:cNvPr id="129" name="Скругленный прямоугольник 128"/>
          <p:cNvSpPr/>
          <p:nvPr/>
        </p:nvSpPr>
        <p:spPr>
          <a:xfrm>
            <a:off x="529208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д</a:t>
            </a:r>
          </a:p>
        </p:txBody>
      </p:sp>
      <p:sp>
        <p:nvSpPr>
          <p:cNvPr id="130" name="Скругленный прямоугольник 129"/>
          <p:cNvSpPr/>
          <p:nvPr/>
        </p:nvSpPr>
        <p:spPr>
          <a:xfrm>
            <a:off x="673224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б</a:t>
            </a:r>
          </a:p>
        </p:txBody>
      </p:sp>
      <p:sp>
        <p:nvSpPr>
          <p:cNvPr id="132" name="Скругленный прямоугольник 131"/>
          <p:cNvSpPr/>
          <p:nvPr/>
        </p:nvSpPr>
        <p:spPr>
          <a:xfrm>
            <a:off x="601216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и</a:t>
            </a:r>
          </a:p>
        </p:txBody>
      </p:sp>
      <p:sp>
        <p:nvSpPr>
          <p:cNvPr id="133" name="Скругленный прямоугольник 132"/>
          <p:cNvSpPr/>
          <p:nvPr/>
        </p:nvSpPr>
        <p:spPr>
          <a:xfrm>
            <a:off x="817240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л</a:t>
            </a: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97160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ы</a:t>
            </a:r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601216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ш</a:t>
            </a:r>
          </a:p>
        </p:txBody>
      </p:sp>
      <p:sp>
        <p:nvSpPr>
          <p:cNvPr id="137" name="Скругленный прямоугольник 136"/>
          <p:cNvSpPr/>
          <p:nvPr/>
        </p:nvSpPr>
        <p:spPr>
          <a:xfrm>
            <a:off x="169168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к</a:t>
            </a:r>
          </a:p>
        </p:txBody>
      </p:sp>
      <p:sp>
        <p:nvSpPr>
          <p:cNvPr id="142" name="Скругленный прямоугольник 141"/>
          <p:cNvSpPr/>
          <p:nvPr/>
        </p:nvSpPr>
        <p:spPr>
          <a:xfrm>
            <a:off x="745232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й</a:t>
            </a:r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529208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а</a:t>
            </a:r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745232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о </a:t>
            </a:r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817240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й</a:t>
            </a:r>
          </a:p>
        </p:txBody>
      </p:sp>
      <p:sp>
        <p:nvSpPr>
          <p:cNvPr id="152" name="Скругленный прямоугольник 151"/>
          <p:cNvSpPr/>
          <p:nvPr/>
        </p:nvSpPr>
        <p:spPr>
          <a:xfrm>
            <a:off x="817240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н</a:t>
            </a:r>
          </a:p>
        </p:txBody>
      </p:sp>
      <p:sp>
        <p:nvSpPr>
          <p:cNvPr id="154" name="Скругленный прямоугольник 153"/>
          <p:cNvSpPr/>
          <p:nvPr/>
        </p:nvSpPr>
        <p:spPr>
          <a:xfrm>
            <a:off x="97160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л</a:t>
            </a:r>
          </a:p>
        </p:txBody>
      </p:sp>
      <p:sp>
        <p:nvSpPr>
          <p:cNvPr id="155" name="Скругленный прямоугольник 154"/>
          <p:cNvSpPr/>
          <p:nvPr/>
        </p:nvSpPr>
        <p:spPr>
          <a:xfrm>
            <a:off x="169168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а</a:t>
            </a:r>
          </a:p>
        </p:txBody>
      </p:sp>
      <p:sp>
        <p:nvSpPr>
          <p:cNvPr id="156" name="Скругленный прямоугольник 155"/>
          <p:cNvSpPr/>
          <p:nvPr/>
        </p:nvSpPr>
        <p:spPr>
          <a:xfrm>
            <a:off x="97160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р</a:t>
            </a:r>
          </a:p>
        </p:txBody>
      </p:sp>
      <p:sp>
        <p:nvSpPr>
          <p:cNvPr id="157" name="Скругленный прямоугольник 156"/>
          <p:cNvSpPr/>
          <p:nvPr/>
        </p:nvSpPr>
        <p:spPr>
          <a:xfrm>
            <a:off x="97160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и</a:t>
            </a:r>
          </a:p>
        </p:txBody>
      </p:sp>
      <p:sp>
        <p:nvSpPr>
          <p:cNvPr id="159" name="Скругленный прямоугольник 158"/>
          <p:cNvSpPr/>
          <p:nvPr/>
        </p:nvSpPr>
        <p:spPr>
          <a:xfrm>
            <a:off x="169168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т</a:t>
            </a:r>
          </a:p>
        </p:txBody>
      </p:sp>
      <p:sp>
        <p:nvSpPr>
          <p:cNvPr id="160" name="Скругленный прямоугольник 159"/>
          <p:cNvSpPr/>
          <p:nvPr/>
        </p:nvSpPr>
        <p:spPr>
          <a:xfrm>
            <a:off x="745232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д</a:t>
            </a:r>
          </a:p>
        </p:txBody>
      </p:sp>
      <p:sp>
        <p:nvSpPr>
          <p:cNvPr id="161" name="Скругленный прямоугольник 160"/>
          <p:cNvSpPr/>
          <p:nvPr/>
        </p:nvSpPr>
        <p:spPr>
          <a:xfrm>
            <a:off x="241176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err="1">
                <a:solidFill>
                  <a:srgbClr val="00B050"/>
                </a:solidFill>
                <a:latin typeface="Comic Sans MS" pitchFamily="66" charset="0"/>
              </a:rPr>
              <a:t>ы</a:t>
            </a:r>
            <a:endParaRPr lang="ru-RU" sz="3200" b="1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162" name="Скругленный прямоугольник 161"/>
          <p:cNvSpPr/>
          <p:nvPr/>
        </p:nvSpPr>
        <p:spPr>
          <a:xfrm>
            <a:off x="241176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ш</a:t>
            </a:r>
          </a:p>
        </p:txBody>
      </p:sp>
      <p:sp>
        <p:nvSpPr>
          <p:cNvPr id="163" name="Скругленный прямоугольник 162"/>
          <p:cNvSpPr/>
          <p:nvPr/>
        </p:nvSpPr>
        <p:spPr>
          <a:xfrm>
            <a:off x="97160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н</a:t>
            </a:r>
          </a:p>
        </p:txBody>
      </p:sp>
      <p:sp>
        <p:nvSpPr>
          <p:cNvPr id="164" name="Скругленный прямоугольник 163"/>
          <p:cNvSpPr/>
          <p:nvPr/>
        </p:nvSpPr>
        <p:spPr>
          <a:xfrm>
            <a:off x="817240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а</a:t>
            </a:r>
          </a:p>
        </p:txBody>
      </p:sp>
      <p:sp>
        <p:nvSpPr>
          <p:cNvPr id="165" name="Скругленный прямоугольник 164"/>
          <p:cNvSpPr/>
          <p:nvPr/>
        </p:nvSpPr>
        <p:spPr>
          <a:xfrm>
            <a:off x="97160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е</a:t>
            </a:r>
          </a:p>
        </p:txBody>
      </p:sp>
      <p:sp>
        <p:nvSpPr>
          <p:cNvPr id="166" name="Скругленный прямоугольник 165"/>
          <p:cNvSpPr/>
          <p:nvPr/>
        </p:nvSpPr>
        <p:spPr>
          <a:xfrm>
            <a:off x="601216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е</a:t>
            </a:r>
          </a:p>
        </p:txBody>
      </p:sp>
      <p:sp>
        <p:nvSpPr>
          <p:cNvPr id="167" name="Скругленный прямоугольник 166"/>
          <p:cNvSpPr/>
          <p:nvPr/>
        </p:nvSpPr>
        <p:spPr>
          <a:xfrm>
            <a:off x="817240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о</a:t>
            </a:r>
          </a:p>
        </p:txBody>
      </p:sp>
      <p:sp>
        <p:nvSpPr>
          <p:cNvPr id="168" name="Скругленный прямоугольник 167"/>
          <p:cNvSpPr/>
          <p:nvPr/>
        </p:nvSpPr>
        <p:spPr>
          <a:xfrm>
            <a:off x="385192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в</a:t>
            </a:r>
          </a:p>
        </p:txBody>
      </p:sp>
      <p:sp>
        <p:nvSpPr>
          <p:cNvPr id="169" name="Скругленный прямоугольник 168"/>
          <p:cNvSpPr/>
          <p:nvPr/>
        </p:nvSpPr>
        <p:spPr>
          <a:xfrm>
            <a:off x="673224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с</a:t>
            </a:r>
          </a:p>
        </p:txBody>
      </p:sp>
      <p:sp>
        <p:nvSpPr>
          <p:cNvPr id="170" name="Скругленный прямоугольник 169"/>
          <p:cNvSpPr/>
          <p:nvPr/>
        </p:nvSpPr>
        <p:spPr>
          <a:xfrm>
            <a:off x="745232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е</a:t>
            </a:r>
          </a:p>
        </p:txBody>
      </p:sp>
      <p:sp>
        <p:nvSpPr>
          <p:cNvPr id="172" name="Скругленный прямоугольник 171"/>
          <p:cNvSpPr/>
          <p:nvPr/>
        </p:nvSpPr>
        <p:spPr>
          <a:xfrm>
            <a:off x="745232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к</a:t>
            </a:r>
          </a:p>
        </p:txBody>
      </p:sp>
      <p:sp>
        <p:nvSpPr>
          <p:cNvPr id="175" name="Скругленный прямоугольник 174"/>
          <p:cNvSpPr/>
          <p:nvPr/>
        </p:nvSpPr>
        <p:spPr>
          <a:xfrm>
            <a:off x="601216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н</a:t>
            </a:r>
          </a:p>
        </p:txBody>
      </p:sp>
      <p:sp>
        <p:nvSpPr>
          <p:cNvPr id="176" name="Скругленный прямоугольник 175"/>
          <p:cNvSpPr/>
          <p:nvPr/>
        </p:nvSpPr>
        <p:spPr>
          <a:xfrm>
            <a:off x="457200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г</a:t>
            </a:r>
          </a:p>
        </p:txBody>
      </p:sp>
      <p:sp>
        <p:nvSpPr>
          <p:cNvPr id="177" name="Скругленный прямоугольник 176"/>
          <p:cNvSpPr/>
          <p:nvPr/>
        </p:nvSpPr>
        <p:spPr>
          <a:xfrm>
            <a:off x="457200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л</a:t>
            </a:r>
          </a:p>
        </p:txBody>
      </p:sp>
      <p:sp>
        <p:nvSpPr>
          <p:cNvPr id="178" name="Скругленный прямоугольник 177"/>
          <p:cNvSpPr/>
          <p:nvPr/>
        </p:nvSpPr>
        <p:spPr>
          <a:xfrm>
            <a:off x="385192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о</a:t>
            </a:r>
          </a:p>
        </p:txBody>
      </p:sp>
      <p:sp>
        <p:nvSpPr>
          <p:cNvPr id="179" name="Скругленный прямоугольник 178"/>
          <p:cNvSpPr/>
          <p:nvPr/>
        </p:nvSpPr>
        <p:spPr>
          <a:xfrm>
            <a:off x="601216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и</a:t>
            </a: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385192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с</a:t>
            </a:r>
          </a:p>
        </p:txBody>
      </p:sp>
      <p:sp>
        <p:nvSpPr>
          <p:cNvPr id="97" name="Скругленный прямоугольник 96"/>
          <p:cNvSpPr/>
          <p:nvPr/>
        </p:nvSpPr>
        <p:spPr>
          <a:xfrm>
            <a:off x="313184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я</a:t>
            </a:r>
          </a:p>
        </p:txBody>
      </p:sp>
      <p:sp>
        <p:nvSpPr>
          <p:cNvPr id="99" name="Скругленный прямоугольник 98"/>
          <p:cNvSpPr/>
          <p:nvPr/>
        </p:nvSpPr>
        <p:spPr>
          <a:xfrm>
            <a:off x="313184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м</a:t>
            </a:r>
          </a:p>
        </p:txBody>
      </p:sp>
      <p:sp>
        <p:nvSpPr>
          <p:cNvPr id="104" name="Скругленный прямоугольник 103"/>
          <p:cNvSpPr/>
          <p:nvPr/>
        </p:nvSpPr>
        <p:spPr>
          <a:xfrm>
            <a:off x="529208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с</a:t>
            </a:r>
          </a:p>
        </p:txBody>
      </p:sp>
      <p:sp>
        <p:nvSpPr>
          <p:cNvPr id="105" name="Скругленный прямоугольник 104"/>
          <p:cNvSpPr/>
          <p:nvPr/>
        </p:nvSpPr>
        <p:spPr>
          <a:xfrm>
            <a:off x="529208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р</a:t>
            </a:r>
          </a:p>
        </p:txBody>
      </p:sp>
      <p:sp>
        <p:nvSpPr>
          <p:cNvPr id="109" name="Скругленный прямоугольник 108"/>
          <p:cNvSpPr/>
          <p:nvPr/>
        </p:nvSpPr>
        <p:spPr>
          <a:xfrm>
            <a:off x="97160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р</a:t>
            </a:r>
          </a:p>
        </p:txBody>
      </p:sp>
      <p:sp>
        <p:nvSpPr>
          <p:cNvPr id="111" name="Скругленный прямоугольник 110"/>
          <p:cNvSpPr/>
          <p:nvPr/>
        </p:nvSpPr>
        <p:spPr>
          <a:xfrm>
            <a:off x="25152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т</a:t>
            </a:r>
          </a:p>
        </p:txBody>
      </p:sp>
      <p:sp>
        <p:nvSpPr>
          <p:cNvPr id="114" name="Скругленный прямоугольник 113"/>
          <p:cNvSpPr/>
          <p:nvPr/>
        </p:nvSpPr>
        <p:spPr>
          <a:xfrm>
            <a:off x="241176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с</a:t>
            </a:r>
          </a:p>
        </p:txBody>
      </p:sp>
      <p:sp>
        <p:nvSpPr>
          <p:cNvPr id="115" name="Скругленный прямоугольник 114"/>
          <p:cNvSpPr/>
          <p:nvPr/>
        </p:nvSpPr>
        <p:spPr>
          <a:xfrm>
            <a:off x="169168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г</a:t>
            </a:r>
          </a:p>
        </p:txBody>
      </p:sp>
      <p:sp>
        <p:nvSpPr>
          <p:cNvPr id="93" name="Стрелка вправо 92">
            <a:hlinkClick r:id="" action="ppaction://hlinkshowjump?jump=nextslide"/>
          </p:cNvPr>
          <p:cNvSpPr/>
          <p:nvPr/>
        </p:nvSpPr>
        <p:spPr>
          <a:xfrm>
            <a:off x="8388424" y="6381328"/>
            <a:ext cx="648072" cy="360040"/>
          </a:xfrm>
          <a:prstGeom prst="rightArrow">
            <a:avLst/>
          </a:prstGeom>
          <a:solidFill>
            <a:srgbClr val="00FF00"/>
          </a:solidFill>
          <a:ln>
            <a:solidFill>
              <a:srgbClr val="00CC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2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6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7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63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84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91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98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1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05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5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1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1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3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6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1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8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19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0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7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1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5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26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7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8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2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33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4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9"/>
                  </p:tgtEl>
                </p:cond>
              </p:nextCondLst>
            </p:seq>
            <p:seq concurrent="1" nextAc="seek">
              <p:cTn id="135" restart="whenNotActive" fill="hold" evtFilter="cancelBubble" nodeType="interactiveSeq">
                <p:stCondLst>
                  <p:cond evt="onClick" delay="0">
                    <p:tgtEl>
                      <p:spTgt spid="1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6" fill="hold">
                      <p:stCondLst>
                        <p:cond delay="0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9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40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1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0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1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6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47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8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2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1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3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54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5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5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1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0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61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2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6"/>
                  </p:tgtEl>
                </p:cond>
              </p:nextCondLst>
            </p:seq>
            <p:seq concurrent="1" nextAc="seek">
              <p:cTn id="163" restart="whenNotActive" fill="hold" evtFilter="cancelBubble" nodeType="interactiveSeq">
                <p:stCondLst>
                  <p:cond evt="onClick" delay="0">
                    <p:tgtEl>
                      <p:spTgt spid="1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4" fill="hold">
                      <p:stCondLst>
                        <p:cond delay="0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7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68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9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7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1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4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75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6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8"/>
                  </p:tgtEl>
                </p:cond>
              </p:nextCondLst>
            </p:seq>
            <p:seq concurrent="1" nextAc="seek">
              <p:cTn id="177" restart="whenNotActive" fill="hold" evtFilter="cancelBubble" nodeType="interactiveSeq">
                <p:stCondLst>
                  <p:cond evt="onClick" delay="0">
                    <p:tgtEl>
                      <p:spTgt spid="1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8" fill="hold">
                      <p:stCondLst>
                        <p:cond delay="0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1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82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3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9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TextBox 179"/>
          <p:cNvSpPr txBox="1"/>
          <p:nvPr/>
        </p:nvSpPr>
        <p:spPr>
          <a:xfrm>
            <a:off x="2267744" y="260648"/>
            <a:ext cx="460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2E00"/>
                </a:solidFill>
                <a:latin typeface="Comic Sans MS" pitchFamily="66" charset="0"/>
              </a:rPr>
              <a:t>Найдите 6 названий птиц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5152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к</a:t>
            </a: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97160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а</a:t>
            </a: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241176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е</a:t>
            </a: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313184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н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385192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к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601216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т</a:t>
            </a: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529208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л</a:t>
            </a:r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673224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л</a:t>
            </a: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241176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и</a:t>
            </a:r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745232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ь</a:t>
            </a:r>
          </a:p>
        </p:txBody>
      </p:sp>
      <p:sp>
        <p:nvSpPr>
          <p:cNvPr id="84" name="Скругленный прямоугольник 83"/>
          <p:cNvSpPr/>
          <p:nvPr/>
        </p:nvSpPr>
        <p:spPr>
          <a:xfrm>
            <a:off x="673224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и</a:t>
            </a: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97160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б</a:t>
            </a:r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169168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с</a:t>
            </a: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241176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б</a:t>
            </a:r>
          </a:p>
        </p:txBody>
      </p:sp>
      <p:sp>
        <p:nvSpPr>
          <p:cNvPr id="89" name="Скругленный прямоугольник 88"/>
          <p:cNvSpPr/>
          <p:nvPr/>
        </p:nvSpPr>
        <p:spPr>
          <a:xfrm>
            <a:off x="313184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р</a:t>
            </a: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385192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д</a:t>
            </a:r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601216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э</a:t>
            </a:r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529208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ю</a:t>
            </a: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745232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е</a:t>
            </a:r>
          </a:p>
        </p:txBody>
      </p:sp>
      <p:sp>
        <p:nvSpPr>
          <p:cNvPr id="96" name="Скругленный прямоугольник 95"/>
          <p:cNvSpPr/>
          <p:nvPr/>
        </p:nvSpPr>
        <p:spPr>
          <a:xfrm>
            <a:off x="673224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м</a:t>
            </a: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97160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ж</a:t>
            </a: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241176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щ</a:t>
            </a:r>
          </a:p>
        </p:txBody>
      </p:sp>
      <p:sp>
        <p:nvSpPr>
          <p:cNvPr id="101" name="Скругленный прямоугольник 100"/>
          <p:cNvSpPr/>
          <p:nvPr/>
        </p:nvSpPr>
        <p:spPr>
          <a:xfrm>
            <a:off x="313184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б</a:t>
            </a:r>
          </a:p>
        </p:txBody>
      </p:sp>
      <p:sp>
        <p:nvSpPr>
          <p:cNvPr id="102" name="Скругленный прямоугольник 101"/>
          <p:cNvSpPr/>
          <p:nvPr/>
        </p:nvSpPr>
        <p:spPr>
          <a:xfrm>
            <a:off x="385192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х</a:t>
            </a:r>
          </a:p>
        </p:txBody>
      </p:sp>
      <p:sp>
        <p:nvSpPr>
          <p:cNvPr id="103" name="Скругленный прямоугольник 102"/>
          <p:cNvSpPr/>
          <p:nvPr/>
        </p:nvSpPr>
        <p:spPr>
          <a:xfrm>
            <a:off x="601216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и</a:t>
            </a:r>
          </a:p>
        </p:txBody>
      </p:sp>
      <p:sp>
        <p:nvSpPr>
          <p:cNvPr id="106" name="Скругленный прямоугольник 105"/>
          <p:cNvSpPr/>
          <p:nvPr/>
        </p:nvSpPr>
        <p:spPr>
          <a:xfrm>
            <a:off x="817240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б</a:t>
            </a:r>
          </a:p>
        </p:txBody>
      </p:sp>
      <p:sp>
        <p:nvSpPr>
          <p:cNvPr id="107" name="Скругленный прямоугольник 106"/>
          <p:cNvSpPr/>
          <p:nvPr/>
        </p:nvSpPr>
        <p:spPr>
          <a:xfrm>
            <a:off x="745232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в</a:t>
            </a:r>
          </a:p>
        </p:txBody>
      </p:sp>
      <p:sp>
        <p:nvSpPr>
          <p:cNvPr id="108" name="Скругленный прямоугольник 107"/>
          <p:cNvSpPr/>
          <p:nvPr/>
        </p:nvSpPr>
        <p:spPr>
          <a:xfrm>
            <a:off x="673224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а</a:t>
            </a:r>
          </a:p>
        </p:txBody>
      </p:sp>
      <p:sp>
        <p:nvSpPr>
          <p:cNvPr id="110" name="Скругленный прямоугольник 109"/>
          <p:cNvSpPr/>
          <p:nvPr/>
        </p:nvSpPr>
        <p:spPr>
          <a:xfrm>
            <a:off x="97160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б</a:t>
            </a:r>
          </a:p>
        </p:txBody>
      </p:sp>
      <p:sp>
        <p:nvSpPr>
          <p:cNvPr id="112" name="Скругленный прямоугольник 111"/>
          <p:cNvSpPr/>
          <p:nvPr/>
        </p:nvSpPr>
        <p:spPr>
          <a:xfrm>
            <a:off x="241176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ц</a:t>
            </a:r>
          </a:p>
        </p:txBody>
      </p:sp>
      <p:sp>
        <p:nvSpPr>
          <p:cNvPr id="113" name="Скругленный прямоугольник 112"/>
          <p:cNvSpPr/>
          <p:nvPr/>
        </p:nvSpPr>
        <p:spPr>
          <a:xfrm>
            <a:off x="313184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у</a:t>
            </a:r>
          </a:p>
        </p:txBody>
      </p:sp>
      <p:sp>
        <p:nvSpPr>
          <p:cNvPr id="117" name="Скругленный прямоугольник 116"/>
          <p:cNvSpPr/>
          <p:nvPr/>
        </p:nvSpPr>
        <p:spPr>
          <a:xfrm>
            <a:off x="457200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ч</a:t>
            </a:r>
          </a:p>
        </p:txBody>
      </p:sp>
      <p:sp>
        <p:nvSpPr>
          <p:cNvPr id="118" name="Скругленный прямоугольник 117"/>
          <p:cNvSpPr/>
          <p:nvPr/>
        </p:nvSpPr>
        <p:spPr>
          <a:xfrm>
            <a:off x="817240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я</a:t>
            </a:r>
          </a:p>
        </p:txBody>
      </p:sp>
      <p:sp>
        <p:nvSpPr>
          <p:cNvPr id="119" name="Скругленный прямоугольник 118"/>
          <p:cNvSpPr/>
          <p:nvPr/>
        </p:nvSpPr>
        <p:spPr>
          <a:xfrm>
            <a:off x="745232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е</a:t>
            </a:r>
          </a:p>
        </p:txBody>
      </p:sp>
      <p:sp>
        <p:nvSpPr>
          <p:cNvPr id="120" name="Скругленный прямоугольник 119"/>
          <p:cNvSpPr/>
          <p:nvPr/>
        </p:nvSpPr>
        <p:spPr>
          <a:xfrm>
            <a:off x="673224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з</a:t>
            </a:r>
          </a:p>
        </p:txBody>
      </p:sp>
      <p:sp>
        <p:nvSpPr>
          <p:cNvPr id="121" name="Скругленный прямоугольник 120"/>
          <p:cNvSpPr/>
          <p:nvPr/>
        </p:nvSpPr>
        <p:spPr>
          <a:xfrm>
            <a:off x="25152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е</a:t>
            </a:r>
          </a:p>
        </p:txBody>
      </p:sp>
      <p:sp>
        <p:nvSpPr>
          <p:cNvPr id="122" name="Скругленный прямоугольник 121"/>
          <p:cNvSpPr/>
          <p:nvPr/>
        </p:nvSpPr>
        <p:spPr>
          <a:xfrm>
            <a:off x="97160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б</a:t>
            </a:r>
          </a:p>
        </p:txBody>
      </p:sp>
      <p:sp>
        <p:nvSpPr>
          <p:cNvPr id="124" name="Скругленный прямоугольник 123"/>
          <p:cNvSpPr/>
          <p:nvPr/>
        </p:nvSpPr>
        <p:spPr>
          <a:xfrm>
            <a:off x="241176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у</a:t>
            </a:r>
          </a:p>
        </p:txBody>
      </p:sp>
      <p:sp>
        <p:nvSpPr>
          <p:cNvPr id="125" name="Скругленный прямоугольник 124"/>
          <p:cNvSpPr/>
          <p:nvPr/>
        </p:nvSpPr>
        <p:spPr>
          <a:xfrm>
            <a:off x="385192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о</a:t>
            </a:r>
          </a:p>
        </p:txBody>
      </p:sp>
      <p:sp>
        <p:nvSpPr>
          <p:cNvPr id="127" name="Скругленный прямоугольник 126"/>
          <p:cNvSpPr/>
          <p:nvPr/>
        </p:nvSpPr>
        <p:spPr>
          <a:xfrm>
            <a:off x="601216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н</a:t>
            </a:r>
          </a:p>
        </p:txBody>
      </p:sp>
      <p:sp>
        <p:nvSpPr>
          <p:cNvPr id="128" name="Скругленный прямоугольник 127"/>
          <p:cNvSpPr/>
          <p:nvPr/>
        </p:nvSpPr>
        <p:spPr>
          <a:xfrm>
            <a:off x="529208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г</a:t>
            </a:r>
          </a:p>
        </p:txBody>
      </p:sp>
      <p:sp>
        <p:nvSpPr>
          <p:cNvPr id="129" name="Скругленный прямоугольник 128"/>
          <p:cNvSpPr/>
          <p:nvPr/>
        </p:nvSpPr>
        <p:spPr>
          <a:xfrm>
            <a:off x="457200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д</a:t>
            </a:r>
          </a:p>
        </p:txBody>
      </p:sp>
      <p:sp>
        <p:nvSpPr>
          <p:cNvPr id="130" name="Скругленный прямоугольник 129"/>
          <p:cNvSpPr/>
          <p:nvPr/>
        </p:nvSpPr>
        <p:spPr>
          <a:xfrm>
            <a:off x="817240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б</a:t>
            </a:r>
          </a:p>
        </p:txBody>
      </p:sp>
      <p:sp>
        <p:nvSpPr>
          <p:cNvPr id="132" name="Скругленный прямоугольник 131"/>
          <p:cNvSpPr/>
          <p:nvPr/>
        </p:nvSpPr>
        <p:spPr>
          <a:xfrm>
            <a:off x="673224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и</a:t>
            </a:r>
          </a:p>
        </p:txBody>
      </p:sp>
      <p:sp>
        <p:nvSpPr>
          <p:cNvPr id="133" name="Скругленный прямоугольник 132"/>
          <p:cNvSpPr/>
          <p:nvPr/>
        </p:nvSpPr>
        <p:spPr>
          <a:xfrm>
            <a:off x="25152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л</a:t>
            </a: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97160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ы</a:t>
            </a:r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241176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ш</a:t>
            </a:r>
          </a:p>
        </p:txBody>
      </p:sp>
      <p:sp>
        <p:nvSpPr>
          <p:cNvPr id="137" name="Скругленный прямоугольник 136"/>
          <p:cNvSpPr/>
          <p:nvPr/>
        </p:nvSpPr>
        <p:spPr>
          <a:xfrm>
            <a:off x="313184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к</a:t>
            </a:r>
          </a:p>
        </p:txBody>
      </p:sp>
      <p:sp>
        <p:nvSpPr>
          <p:cNvPr id="142" name="Скругленный прямоугольник 141"/>
          <p:cNvSpPr/>
          <p:nvPr/>
        </p:nvSpPr>
        <p:spPr>
          <a:xfrm>
            <a:off x="817240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й</a:t>
            </a:r>
          </a:p>
        </p:txBody>
      </p:sp>
      <p:sp>
        <p:nvSpPr>
          <p:cNvPr id="145" name="Скругленный прямоугольник 144"/>
          <p:cNvSpPr/>
          <p:nvPr/>
        </p:nvSpPr>
        <p:spPr>
          <a:xfrm>
            <a:off x="313184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с</a:t>
            </a:r>
          </a:p>
        </p:txBody>
      </p:sp>
      <p:sp>
        <p:nvSpPr>
          <p:cNvPr id="146" name="Скругленный прямоугольник 145"/>
          <p:cNvSpPr/>
          <p:nvPr/>
        </p:nvSpPr>
        <p:spPr>
          <a:xfrm>
            <a:off x="385192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о</a:t>
            </a:r>
          </a:p>
        </p:txBody>
      </p:sp>
      <p:sp>
        <p:nvSpPr>
          <p:cNvPr id="147" name="Скругленный прямоугольник 146"/>
          <p:cNvSpPr/>
          <p:nvPr/>
        </p:nvSpPr>
        <p:spPr>
          <a:xfrm>
            <a:off x="457200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к</a:t>
            </a:r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529208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о</a:t>
            </a:r>
          </a:p>
        </p:txBody>
      </p:sp>
      <p:sp>
        <p:nvSpPr>
          <p:cNvPr id="149" name="Скругленный прямоугольник 148"/>
          <p:cNvSpPr/>
          <p:nvPr/>
        </p:nvSpPr>
        <p:spPr>
          <a:xfrm>
            <a:off x="601216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л</a:t>
            </a:r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169168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о </a:t>
            </a:r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169168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р</a:t>
            </a:r>
          </a:p>
        </p:txBody>
      </p:sp>
      <p:sp>
        <p:nvSpPr>
          <p:cNvPr id="152" name="Скругленный прямоугольник 151"/>
          <p:cNvSpPr/>
          <p:nvPr/>
        </p:nvSpPr>
        <p:spPr>
          <a:xfrm>
            <a:off x="169168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ё</a:t>
            </a:r>
          </a:p>
        </p:txBody>
      </p:sp>
      <p:sp>
        <p:nvSpPr>
          <p:cNvPr id="153" name="Скругленный прямоугольник 152"/>
          <p:cNvSpPr/>
          <p:nvPr/>
        </p:nvSpPr>
        <p:spPr>
          <a:xfrm>
            <a:off x="169168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л</a:t>
            </a:r>
          </a:p>
        </p:txBody>
      </p:sp>
      <p:sp>
        <p:nvSpPr>
          <p:cNvPr id="154" name="Скругленный прямоугольник 153"/>
          <p:cNvSpPr/>
          <p:nvPr/>
        </p:nvSpPr>
        <p:spPr>
          <a:xfrm>
            <a:off x="457200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с</a:t>
            </a:r>
          </a:p>
        </p:txBody>
      </p:sp>
      <p:sp>
        <p:nvSpPr>
          <p:cNvPr id="155" name="Скругленный прямоугольник 154"/>
          <p:cNvSpPr/>
          <p:nvPr/>
        </p:nvSpPr>
        <p:spPr>
          <a:xfrm>
            <a:off x="457200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в</a:t>
            </a:r>
          </a:p>
        </p:txBody>
      </p:sp>
      <p:sp>
        <p:nvSpPr>
          <p:cNvPr id="156" name="Скругленный прямоугольник 155"/>
          <p:cNvSpPr/>
          <p:nvPr/>
        </p:nvSpPr>
        <p:spPr>
          <a:xfrm>
            <a:off x="457200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о</a:t>
            </a:r>
          </a:p>
        </p:txBody>
      </p:sp>
      <p:sp>
        <p:nvSpPr>
          <p:cNvPr id="157" name="Скругленный прямоугольник 156"/>
          <p:cNvSpPr/>
          <p:nvPr/>
        </p:nvSpPr>
        <p:spPr>
          <a:xfrm>
            <a:off x="529208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р</a:t>
            </a:r>
          </a:p>
        </p:txBody>
      </p:sp>
      <p:sp>
        <p:nvSpPr>
          <p:cNvPr id="158" name="Скругленный прямоугольник 157"/>
          <p:cNvSpPr/>
          <p:nvPr/>
        </p:nvSpPr>
        <p:spPr>
          <a:xfrm>
            <a:off x="529208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е</a:t>
            </a:r>
          </a:p>
        </p:txBody>
      </p:sp>
      <p:sp>
        <p:nvSpPr>
          <p:cNvPr id="159" name="Скругленный прямоугольник 158"/>
          <p:cNvSpPr/>
          <p:nvPr/>
        </p:nvSpPr>
        <p:spPr>
          <a:xfrm>
            <a:off x="601216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ц</a:t>
            </a:r>
          </a:p>
        </p:txBody>
      </p:sp>
      <p:sp>
        <p:nvSpPr>
          <p:cNvPr id="160" name="Скругленный прямоугольник 159"/>
          <p:cNvSpPr/>
          <p:nvPr/>
        </p:nvSpPr>
        <p:spPr>
          <a:xfrm>
            <a:off x="745232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с</a:t>
            </a:r>
          </a:p>
        </p:txBody>
      </p:sp>
      <p:sp>
        <p:nvSpPr>
          <p:cNvPr id="161" name="Скругленный прямоугольник 160"/>
          <p:cNvSpPr/>
          <p:nvPr/>
        </p:nvSpPr>
        <p:spPr>
          <a:xfrm>
            <a:off x="817240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err="1">
                <a:solidFill>
                  <a:srgbClr val="00B050"/>
                </a:solidFill>
                <a:latin typeface="Comic Sans MS" pitchFamily="66" charset="0"/>
              </a:rPr>
              <a:t>о</a:t>
            </a:r>
            <a:endParaRPr lang="ru-RU" sz="3200" b="1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162" name="Скругленный прямоугольник 161"/>
          <p:cNvSpPr/>
          <p:nvPr/>
        </p:nvSpPr>
        <p:spPr>
          <a:xfrm>
            <a:off x="817240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в</a:t>
            </a:r>
          </a:p>
        </p:txBody>
      </p:sp>
      <p:sp>
        <p:nvSpPr>
          <p:cNvPr id="163" name="Скругленный прямоугольник 162"/>
          <p:cNvSpPr/>
          <p:nvPr/>
        </p:nvSpPr>
        <p:spPr>
          <a:xfrm>
            <a:off x="817240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а</a:t>
            </a:r>
          </a:p>
        </p:txBody>
      </p:sp>
      <p:sp>
        <p:nvSpPr>
          <p:cNvPr id="164" name="Скругленный прямоугольник 163"/>
          <p:cNvSpPr/>
          <p:nvPr/>
        </p:nvSpPr>
        <p:spPr>
          <a:xfrm>
            <a:off x="313184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ж</a:t>
            </a:r>
          </a:p>
        </p:txBody>
      </p:sp>
      <p:sp>
        <p:nvSpPr>
          <p:cNvPr id="165" name="Скругленный прямоугольник 164"/>
          <p:cNvSpPr/>
          <p:nvPr/>
        </p:nvSpPr>
        <p:spPr>
          <a:xfrm>
            <a:off x="385192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а</a:t>
            </a:r>
          </a:p>
        </p:txBody>
      </p:sp>
      <p:sp>
        <p:nvSpPr>
          <p:cNvPr id="166" name="Скругленный прямоугольник 165"/>
          <p:cNvSpPr/>
          <p:nvPr/>
        </p:nvSpPr>
        <p:spPr>
          <a:xfrm>
            <a:off x="385192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в</a:t>
            </a:r>
          </a:p>
        </p:txBody>
      </p:sp>
      <p:sp>
        <p:nvSpPr>
          <p:cNvPr id="167" name="Скругленный прямоугольник 166"/>
          <p:cNvSpPr/>
          <p:nvPr/>
        </p:nvSpPr>
        <p:spPr>
          <a:xfrm>
            <a:off x="457200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о</a:t>
            </a:r>
          </a:p>
        </p:txBody>
      </p:sp>
      <p:sp>
        <p:nvSpPr>
          <p:cNvPr id="168" name="Скругленный прямоугольник 167"/>
          <p:cNvSpPr/>
          <p:nvPr/>
        </p:nvSpPr>
        <p:spPr>
          <a:xfrm>
            <a:off x="529208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р</a:t>
            </a:r>
          </a:p>
        </p:txBody>
      </p:sp>
      <p:sp>
        <p:nvSpPr>
          <p:cNvPr id="169" name="Скругленный прямоугольник 168"/>
          <p:cNvSpPr/>
          <p:nvPr/>
        </p:nvSpPr>
        <p:spPr>
          <a:xfrm>
            <a:off x="601216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о</a:t>
            </a:r>
          </a:p>
        </p:txBody>
      </p:sp>
      <p:sp>
        <p:nvSpPr>
          <p:cNvPr id="170" name="Скругленный прямоугольник 169"/>
          <p:cNvSpPr/>
          <p:nvPr/>
        </p:nvSpPr>
        <p:spPr>
          <a:xfrm>
            <a:off x="673224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н</a:t>
            </a:r>
          </a:p>
        </p:txBody>
      </p:sp>
      <p:sp>
        <p:nvSpPr>
          <p:cNvPr id="171" name="Скругленный прямоугольник 170"/>
          <p:cNvSpPr/>
          <p:nvPr/>
        </p:nvSpPr>
        <p:spPr>
          <a:xfrm>
            <a:off x="745232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о</a:t>
            </a:r>
          </a:p>
        </p:txBody>
      </p:sp>
      <p:sp>
        <p:nvSpPr>
          <p:cNvPr id="172" name="Скругленный прямоугольник 171"/>
          <p:cNvSpPr/>
          <p:nvPr/>
        </p:nvSpPr>
        <p:spPr>
          <a:xfrm>
            <a:off x="745232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к</a:t>
            </a:r>
          </a:p>
        </p:txBody>
      </p:sp>
      <p:sp>
        <p:nvSpPr>
          <p:cNvPr id="173" name="Скругленный прямоугольник 172"/>
          <p:cNvSpPr/>
          <p:nvPr/>
        </p:nvSpPr>
        <p:spPr>
          <a:xfrm>
            <a:off x="169168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к</a:t>
            </a:r>
          </a:p>
        </p:txBody>
      </p:sp>
      <p:sp>
        <p:nvSpPr>
          <p:cNvPr id="174" name="Скругленный прямоугольник 173"/>
          <p:cNvSpPr/>
          <p:nvPr/>
        </p:nvSpPr>
        <p:spPr>
          <a:xfrm>
            <a:off x="169168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у</a:t>
            </a:r>
          </a:p>
        </p:txBody>
      </p:sp>
      <p:sp>
        <p:nvSpPr>
          <p:cNvPr id="175" name="Скругленный прямоугольник 174"/>
          <p:cNvSpPr/>
          <p:nvPr/>
        </p:nvSpPr>
        <p:spPr>
          <a:xfrm>
            <a:off x="97160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к</a:t>
            </a:r>
          </a:p>
        </p:txBody>
      </p:sp>
      <p:sp>
        <p:nvSpPr>
          <p:cNvPr id="176" name="Скругленный прямоугольник 175"/>
          <p:cNvSpPr/>
          <p:nvPr/>
        </p:nvSpPr>
        <p:spPr>
          <a:xfrm>
            <a:off x="25152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у</a:t>
            </a:r>
          </a:p>
        </p:txBody>
      </p:sp>
      <p:sp>
        <p:nvSpPr>
          <p:cNvPr id="177" name="Скругленный прямоугольник 176"/>
          <p:cNvSpPr/>
          <p:nvPr/>
        </p:nvSpPr>
        <p:spPr>
          <a:xfrm>
            <a:off x="25152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ш</a:t>
            </a:r>
          </a:p>
        </p:txBody>
      </p:sp>
      <p:sp>
        <p:nvSpPr>
          <p:cNvPr id="178" name="Скругленный прямоугольник 177"/>
          <p:cNvSpPr/>
          <p:nvPr/>
        </p:nvSpPr>
        <p:spPr>
          <a:xfrm>
            <a:off x="25152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к</a:t>
            </a:r>
          </a:p>
        </p:txBody>
      </p:sp>
      <p:sp>
        <p:nvSpPr>
          <p:cNvPr id="179" name="Скругленный прямоугольник 178"/>
          <p:cNvSpPr/>
          <p:nvPr/>
        </p:nvSpPr>
        <p:spPr>
          <a:xfrm>
            <a:off x="25152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а</a:t>
            </a:r>
          </a:p>
        </p:txBody>
      </p:sp>
      <p:sp>
        <p:nvSpPr>
          <p:cNvPr id="93" name="Стрелка вправо 92">
            <a:hlinkClick r:id="" action="ppaction://hlinkshowjump?jump=nextslide"/>
          </p:cNvPr>
          <p:cNvSpPr/>
          <p:nvPr/>
        </p:nvSpPr>
        <p:spPr>
          <a:xfrm>
            <a:off x="8388424" y="6381328"/>
            <a:ext cx="648072" cy="360040"/>
          </a:xfrm>
          <a:prstGeom prst="rightArrow">
            <a:avLst/>
          </a:prstGeom>
          <a:solidFill>
            <a:srgbClr val="00FF00"/>
          </a:solidFill>
          <a:ln>
            <a:solidFill>
              <a:srgbClr val="00CC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1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2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63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84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6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91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7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98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05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1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12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3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8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19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0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5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2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7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2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33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4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"/>
                  </p:tgtEl>
                </p:cond>
              </p:nextCondLst>
            </p:seq>
            <p:seq concurrent="1" nextAc="seek">
              <p:cTn id="135" restart="whenNotActive" fill="hold" evtFilter="cancelBubble" nodeType="interactiveSeq">
                <p:stCondLst>
                  <p:cond evt="onClick" delay="0">
                    <p:tgtEl>
                      <p:spTgt spid="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6" fill="hold">
                      <p:stCondLst>
                        <p:cond delay="0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9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40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1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1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6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47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8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5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1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3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54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5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6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1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0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61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2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7"/>
                  </p:tgtEl>
                </p:cond>
              </p:nextCondLst>
            </p:seq>
            <p:seq concurrent="1" nextAc="seek">
              <p:cTn id="163" restart="whenNotActive" fill="hold" evtFilter="cancelBubble" nodeType="interactiveSeq">
                <p:stCondLst>
                  <p:cond evt="onClick" delay="0">
                    <p:tgtEl>
                      <p:spTgt spid="1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4" fill="hold">
                      <p:stCondLst>
                        <p:cond delay="0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7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68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9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8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1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4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75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6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9"/>
                  </p:tgtEl>
                </p:cond>
              </p:nextCondLst>
            </p:seq>
            <p:seq concurrent="1" nextAc="seek">
              <p:cTn id="177" restart="whenNotActive" fill="hold" evtFilter="cancelBubble" nodeType="interactiveSeq">
                <p:stCondLst>
                  <p:cond evt="onClick" delay="0">
                    <p:tgtEl>
                      <p:spTgt spid="1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8" fill="hold">
                      <p:stCondLst>
                        <p:cond delay="0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1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82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3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0"/>
                  </p:tgtEl>
                </p:cond>
              </p:nextCondLst>
            </p:seq>
            <p:seq concurrent="1" nextAc="seek">
              <p:cTn id="184" restart="whenNotActive" fill="hold" evtFilter="cancelBubble" nodeType="interactiveSeq">
                <p:stCondLst>
                  <p:cond evt="onClick" delay="0">
                    <p:tgtEl>
                      <p:spTgt spid="1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5" fill="hold">
                      <p:stCondLst>
                        <p:cond delay="0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8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89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0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1"/>
                  </p:tgtEl>
                </p:cond>
              </p:nextCondLst>
            </p:seq>
            <p:seq concurrent="1" nextAc="seek">
              <p:cTn id="191" restart="whenNotActive" fill="hold" evtFilter="cancelBubble" nodeType="interactiveSeq">
                <p:stCondLst>
                  <p:cond evt="onClick" delay="0">
                    <p:tgtEl>
                      <p:spTgt spid="1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2" fill="hold">
                      <p:stCondLst>
                        <p:cond delay="0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5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96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7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2"/>
                  </p:tgtEl>
                </p:cond>
              </p:nextCondLst>
            </p:seq>
            <p:seq concurrent="1" nextAc="seek">
              <p:cTn id="198" restart="whenNotActive" fill="hold" evtFilter="cancelBubble" nodeType="interactiveSeq">
                <p:stCondLst>
                  <p:cond evt="onClick" delay="0">
                    <p:tgtEl>
                      <p:spTgt spid="1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9" fill="hold">
                      <p:stCondLst>
                        <p:cond delay="0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2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203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4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3"/>
                  </p:tgtEl>
                </p:cond>
              </p:nextCondLst>
            </p:seq>
            <p:seq concurrent="1" nextAc="seek">
              <p:cTn id="205" restart="whenNotActive" fill="hold" evtFilter="cancelBubble" nodeType="interactiveSeq">
                <p:stCondLst>
                  <p:cond evt="onClick" delay="0">
                    <p:tgtEl>
                      <p:spTgt spid="1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6" fill="hold">
                      <p:stCondLst>
                        <p:cond delay="0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9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210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1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1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>
                      <p:stCondLst>
                        <p:cond delay="0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6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217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8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5"/>
                  </p:tgtEl>
                </p:cond>
              </p:nextCondLst>
            </p:seq>
            <p:seq concurrent="1" nextAc="seek">
              <p:cTn id="219" restart="whenNotActive" fill="hold" evtFilter="cancelBubble" nodeType="interactiveSeq">
                <p:stCondLst>
                  <p:cond evt="onClick" delay="0">
                    <p:tgtEl>
                      <p:spTgt spid="1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0" fill="hold">
                      <p:stCondLst>
                        <p:cond delay="0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3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224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5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6"/>
                  </p:tgtEl>
                </p:cond>
              </p:nextCondLst>
            </p:seq>
            <p:seq concurrent="1" nextAc="seek">
              <p:cTn id="226" restart="whenNotActive" fill="hold" evtFilter="cancelBubble" nodeType="interactiveSeq">
                <p:stCondLst>
                  <p:cond evt="onClick" delay="0">
                    <p:tgtEl>
                      <p:spTgt spid="1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7" fill="hold">
                      <p:stCondLst>
                        <p:cond delay="0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0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231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2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7"/>
                  </p:tgtEl>
                </p:cond>
              </p:nextCondLst>
            </p:seq>
            <p:seq concurrent="1" nextAc="seek">
              <p:cTn id="233" restart="whenNotActive" fill="hold" evtFilter="cancelBubble" nodeType="interactiveSeq">
                <p:stCondLst>
                  <p:cond evt="onClick" delay="0">
                    <p:tgtEl>
                      <p:spTgt spid="1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4" fill="hold">
                      <p:stCondLst>
                        <p:cond delay="0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7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238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9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8"/>
                  </p:tgtEl>
                </p:cond>
              </p:nextCondLst>
            </p:seq>
            <p:seq concurrent="1" nextAc="seek">
              <p:cTn id="240" restart="whenNotActive" fill="hold" evtFilter="cancelBubble" nodeType="interactiveSeq">
                <p:stCondLst>
                  <p:cond evt="onClick" delay="0">
                    <p:tgtEl>
                      <p:spTgt spid="1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1" fill="hold">
                      <p:stCondLst>
                        <p:cond delay="0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4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245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6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9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TextBox 179"/>
          <p:cNvSpPr txBox="1"/>
          <p:nvPr/>
        </p:nvSpPr>
        <p:spPr>
          <a:xfrm>
            <a:off x="2051720" y="260648"/>
            <a:ext cx="4968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2E00"/>
                </a:solidFill>
                <a:latin typeface="Comic Sans MS" pitchFamily="66" charset="0"/>
              </a:rPr>
              <a:t>Найдите 6 названий зверей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5152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к</a:t>
            </a: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241176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е</a:t>
            </a: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313184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н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817240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к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601216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т</a:t>
            </a: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313184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л</a:t>
            </a:r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673224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л</a:t>
            </a:r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25152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ь</a:t>
            </a:r>
          </a:p>
        </p:txBody>
      </p:sp>
      <p:sp>
        <p:nvSpPr>
          <p:cNvPr id="84" name="Скругленный прямоугольник 83"/>
          <p:cNvSpPr/>
          <p:nvPr/>
        </p:nvSpPr>
        <p:spPr>
          <a:xfrm>
            <a:off x="673224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и</a:t>
            </a: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97160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б</a:t>
            </a:r>
          </a:p>
        </p:txBody>
      </p:sp>
      <p:sp>
        <p:nvSpPr>
          <p:cNvPr id="89" name="Скругленный прямоугольник 88"/>
          <p:cNvSpPr/>
          <p:nvPr/>
        </p:nvSpPr>
        <p:spPr>
          <a:xfrm>
            <a:off x="313184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р</a:t>
            </a: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97160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д</a:t>
            </a:r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601216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э</a:t>
            </a:r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97160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ю</a:t>
            </a: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385192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е</a:t>
            </a:r>
          </a:p>
        </p:txBody>
      </p:sp>
      <p:sp>
        <p:nvSpPr>
          <p:cNvPr id="96" name="Скругленный прямоугольник 95"/>
          <p:cNvSpPr/>
          <p:nvPr/>
        </p:nvSpPr>
        <p:spPr>
          <a:xfrm>
            <a:off x="529208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м</a:t>
            </a: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385192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ж</a:t>
            </a: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673224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щ</a:t>
            </a:r>
          </a:p>
        </p:txBody>
      </p:sp>
      <p:sp>
        <p:nvSpPr>
          <p:cNvPr id="101" name="Скругленный прямоугольник 100"/>
          <p:cNvSpPr/>
          <p:nvPr/>
        </p:nvSpPr>
        <p:spPr>
          <a:xfrm>
            <a:off x="313184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а</a:t>
            </a:r>
          </a:p>
        </p:txBody>
      </p:sp>
      <p:sp>
        <p:nvSpPr>
          <p:cNvPr id="102" name="Скругленный прямоугольник 101"/>
          <p:cNvSpPr/>
          <p:nvPr/>
        </p:nvSpPr>
        <p:spPr>
          <a:xfrm>
            <a:off x="169168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х</a:t>
            </a:r>
          </a:p>
        </p:txBody>
      </p:sp>
      <p:sp>
        <p:nvSpPr>
          <p:cNvPr id="103" name="Скругленный прямоугольник 102"/>
          <p:cNvSpPr/>
          <p:nvPr/>
        </p:nvSpPr>
        <p:spPr>
          <a:xfrm>
            <a:off x="313184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и</a:t>
            </a:r>
          </a:p>
        </p:txBody>
      </p:sp>
      <p:sp>
        <p:nvSpPr>
          <p:cNvPr id="106" name="Скругленный прямоугольник 105"/>
          <p:cNvSpPr/>
          <p:nvPr/>
        </p:nvSpPr>
        <p:spPr>
          <a:xfrm>
            <a:off x="745232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б</a:t>
            </a:r>
          </a:p>
        </p:txBody>
      </p:sp>
      <p:sp>
        <p:nvSpPr>
          <p:cNvPr id="107" name="Скругленный прямоугольник 106"/>
          <p:cNvSpPr/>
          <p:nvPr/>
        </p:nvSpPr>
        <p:spPr>
          <a:xfrm>
            <a:off x="745232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в</a:t>
            </a:r>
          </a:p>
        </p:txBody>
      </p:sp>
      <p:sp>
        <p:nvSpPr>
          <p:cNvPr id="108" name="Скругленный прямоугольник 107"/>
          <p:cNvSpPr/>
          <p:nvPr/>
        </p:nvSpPr>
        <p:spPr>
          <a:xfrm>
            <a:off x="673224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а</a:t>
            </a:r>
          </a:p>
        </p:txBody>
      </p:sp>
      <p:sp>
        <p:nvSpPr>
          <p:cNvPr id="110" name="Скругленный прямоугольник 109"/>
          <p:cNvSpPr/>
          <p:nvPr/>
        </p:nvSpPr>
        <p:spPr>
          <a:xfrm>
            <a:off x="385192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б</a:t>
            </a:r>
          </a:p>
        </p:txBody>
      </p:sp>
      <p:sp>
        <p:nvSpPr>
          <p:cNvPr id="112" name="Скругленный прямоугольник 111"/>
          <p:cNvSpPr/>
          <p:nvPr/>
        </p:nvSpPr>
        <p:spPr>
          <a:xfrm>
            <a:off x="601216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ц</a:t>
            </a:r>
          </a:p>
        </p:txBody>
      </p:sp>
      <p:sp>
        <p:nvSpPr>
          <p:cNvPr id="113" name="Скругленный прямоугольник 112"/>
          <p:cNvSpPr/>
          <p:nvPr/>
        </p:nvSpPr>
        <p:spPr>
          <a:xfrm>
            <a:off x="25152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у</a:t>
            </a:r>
          </a:p>
        </p:txBody>
      </p:sp>
      <p:sp>
        <p:nvSpPr>
          <p:cNvPr id="117" name="Скругленный прямоугольник 116"/>
          <p:cNvSpPr/>
          <p:nvPr/>
        </p:nvSpPr>
        <p:spPr>
          <a:xfrm>
            <a:off x="97160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ч</a:t>
            </a:r>
          </a:p>
        </p:txBody>
      </p:sp>
      <p:sp>
        <p:nvSpPr>
          <p:cNvPr id="118" name="Скругленный прямоугольник 117"/>
          <p:cNvSpPr/>
          <p:nvPr/>
        </p:nvSpPr>
        <p:spPr>
          <a:xfrm>
            <a:off x="673224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я</a:t>
            </a:r>
          </a:p>
        </p:txBody>
      </p:sp>
      <p:sp>
        <p:nvSpPr>
          <p:cNvPr id="119" name="Скругленный прямоугольник 118"/>
          <p:cNvSpPr/>
          <p:nvPr/>
        </p:nvSpPr>
        <p:spPr>
          <a:xfrm>
            <a:off x="745232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е</a:t>
            </a:r>
          </a:p>
        </p:txBody>
      </p:sp>
      <p:sp>
        <p:nvSpPr>
          <p:cNvPr id="120" name="Скругленный прямоугольник 119"/>
          <p:cNvSpPr/>
          <p:nvPr/>
        </p:nvSpPr>
        <p:spPr>
          <a:xfrm>
            <a:off x="529208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з</a:t>
            </a:r>
          </a:p>
        </p:txBody>
      </p:sp>
      <p:sp>
        <p:nvSpPr>
          <p:cNvPr id="121" name="Скругленный прямоугольник 120"/>
          <p:cNvSpPr/>
          <p:nvPr/>
        </p:nvSpPr>
        <p:spPr>
          <a:xfrm>
            <a:off x="169168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е</a:t>
            </a:r>
          </a:p>
        </p:txBody>
      </p:sp>
      <p:sp>
        <p:nvSpPr>
          <p:cNvPr id="122" name="Скругленный прямоугольник 121"/>
          <p:cNvSpPr/>
          <p:nvPr/>
        </p:nvSpPr>
        <p:spPr>
          <a:xfrm>
            <a:off x="457200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ф</a:t>
            </a:r>
          </a:p>
        </p:txBody>
      </p:sp>
      <p:sp>
        <p:nvSpPr>
          <p:cNvPr id="124" name="Скругленный прямоугольник 123"/>
          <p:cNvSpPr/>
          <p:nvPr/>
        </p:nvSpPr>
        <p:spPr>
          <a:xfrm>
            <a:off x="241176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у</a:t>
            </a:r>
          </a:p>
        </p:txBody>
      </p:sp>
      <p:sp>
        <p:nvSpPr>
          <p:cNvPr id="125" name="Скругленный прямоугольник 124"/>
          <p:cNvSpPr/>
          <p:nvPr/>
        </p:nvSpPr>
        <p:spPr>
          <a:xfrm>
            <a:off x="385192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о</a:t>
            </a:r>
          </a:p>
        </p:txBody>
      </p:sp>
      <p:sp>
        <p:nvSpPr>
          <p:cNvPr id="127" name="Скругленный прямоугольник 126"/>
          <p:cNvSpPr/>
          <p:nvPr/>
        </p:nvSpPr>
        <p:spPr>
          <a:xfrm>
            <a:off x="529208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н</a:t>
            </a:r>
          </a:p>
        </p:txBody>
      </p:sp>
      <p:sp>
        <p:nvSpPr>
          <p:cNvPr id="128" name="Скругленный прямоугольник 127"/>
          <p:cNvSpPr/>
          <p:nvPr/>
        </p:nvSpPr>
        <p:spPr>
          <a:xfrm>
            <a:off x="169168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г</a:t>
            </a:r>
          </a:p>
        </p:txBody>
      </p:sp>
      <p:sp>
        <p:nvSpPr>
          <p:cNvPr id="129" name="Скругленный прямоугольник 128"/>
          <p:cNvSpPr/>
          <p:nvPr/>
        </p:nvSpPr>
        <p:spPr>
          <a:xfrm>
            <a:off x="97160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д</a:t>
            </a:r>
          </a:p>
        </p:txBody>
      </p:sp>
      <p:sp>
        <p:nvSpPr>
          <p:cNvPr id="130" name="Скругленный прямоугольник 129"/>
          <p:cNvSpPr/>
          <p:nvPr/>
        </p:nvSpPr>
        <p:spPr>
          <a:xfrm>
            <a:off x="817240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б</a:t>
            </a:r>
          </a:p>
        </p:txBody>
      </p:sp>
      <p:sp>
        <p:nvSpPr>
          <p:cNvPr id="132" name="Скругленный прямоугольник 131"/>
          <p:cNvSpPr/>
          <p:nvPr/>
        </p:nvSpPr>
        <p:spPr>
          <a:xfrm>
            <a:off x="385192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и</a:t>
            </a:r>
          </a:p>
        </p:txBody>
      </p:sp>
      <p:sp>
        <p:nvSpPr>
          <p:cNvPr id="133" name="Скругленный прямоугольник 132"/>
          <p:cNvSpPr/>
          <p:nvPr/>
        </p:nvSpPr>
        <p:spPr>
          <a:xfrm>
            <a:off x="241176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л</a:t>
            </a: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601216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м</a:t>
            </a:r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241176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ш</a:t>
            </a:r>
          </a:p>
        </p:txBody>
      </p:sp>
      <p:sp>
        <p:nvSpPr>
          <p:cNvPr id="137" name="Скругленный прямоугольник 136"/>
          <p:cNvSpPr/>
          <p:nvPr/>
        </p:nvSpPr>
        <p:spPr>
          <a:xfrm>
            <a:off x="313184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к</a:t>
            </a:r>
          </a:p>
        </p:txBody>
      </p:sp>
      <p:sp>
        <p:nvSpPr>
          <p:cNvPr id="142" name="Скругленный прямоугольник 141"/>
          <p:cNvSpPr/>
          <p:nvPr/>
        </p:nvSpPr>
        <p:spPr>
          <a:xfrm>
            <a:off x="817240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й</a:t>
            </a:r>
          </a:p>
        </p:txBody>
      </p:sp>
      <p:sp>
        <p:nvSpPr>
          <p:cNvPr id="145" name="Скругленный прямоугольник 144"/>
          <p:cNvSpPr/>
          <p:nvPr/>
        </p:nvSpPr>
        <p:spPr>
          <a:xfrm>
            <a:off x="241176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а</a:t>
            </a:r>
          </a:p>
        </p:txBody>
      </p:sp>
      <p:sp>
        <p:nvSpPr>
          <p:cNvPr id="147" name="Скругленный прямоугольник 146"/>
          <p:cNvSpPr/>
          <p:nvPr/>
        </p:nvSpPr>
        <p:spPr>
          <a:xfrm>
            <a:off x="457200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о</a:t>
            </a:r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529208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л</a:t>
            </a:r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25152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е </a:t>
            </a:r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457200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т</a:t>
            </a:r>
          </a:p>
        </p:txBody>
      </p:sp>
      <p:sp>
        <p:nvSpPr>
          <p:cNvPr id="152" name="Скругленный прямоугольник 151"/>
          <p:cNvSpPr/>
          <p:nvPr/>
        </p:nvSpPr>
        <p:spPr>
          <a:xfrm>
            <a:off x="25152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г</a:t>
            </a:r>
          </a:p>
        </p:txBody>
      </p:sp>
      <p:sp>
        <p:nvSpPr>
          <p:cNvPr id="153" name="Скругленный прямоугольник 152"/>
          <p:cNvSpPr/>
          <p:nvPr/>
        </p:nvSpPr>
        <p:spPr>
          <a:xfrm>
            <a:off x="25152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а</a:t>
            </a:r>
          </a:p>
        </p:txBody>
      </p:sp>
      <p:sp>
        <p:nvSpPr>
          <p:cNvPr id="154" name="Скругленный прямоугольник 153"/>
          <p:cNvSpPr/>
          <p:nvPr/>
        </p:nvSpPr>
        <p:spPr>
          <a:xfrm>
            <a:off x="745232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и</a:t>
            </a:r>
          </a:p>
        </p:txBody>
      </p:sp>
      <p:sp>
        <p:nvSpPr>
          <p:cNvPr id="155" name="Скругленный прямоугольник 154"/>
          <p:cNvSpPr/>
          <p:nvPr/>
        </p:nvSpPr>
        <p:spPr>
          <a:xfrm>
            <a:off x="457200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в</a:t>
            </a:r>
          </a:p>
        </p:txBody>
      </p:sp>
      <p:sp>
        <p:nvSpPr>
          <p:cNvPr id="156" name="Скругленный прямоугольник 155"/>
          <p:cNvSpPr/>
          <p:nvPr/>
        </p:nvSpPr>
        <p:spPr>
          <a:xfrm>
            <a:off x="169168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ь</a:t>
            </a:r>
          </a:p>
        </p:txBody>
      </p:sp>
      <p:sp>
        <p:nvSpPr>
          <p:cNvPr id="158" name="Скругленный прямоугольник 157"/>
          <p:cNvSpPr/>
          <p:nvPr/>
        </p:nvSpPr>
        <p:spPr>
          <a:xfrm>
            <a:off x="457200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м</a:t>
            </a:r>
          </a:p>
        </p:txBody>
      </p:sp>
      <p:sp>
        <p:nvSpPr>
          <p:cNvPr id="159" name="Скругленный прямоугольник 158"/>
          <p:cNvSpPr/>
          <p:nvPr/>
        </p:nvSpPr>
        <p:spPr>
          <a:xfrm>
            <a:off x="97160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л</a:t>
            </a:r>
          </a:p>
        </p:txBody>
      </p:sp>
      <p:sp>
        <p:nvSpPr>
          <p:cNvPr id="160" name="Скругленный прямоугольник 159"/>
          <p:cNvSpPr/>
          <p:nvPr/>
        </p:nvSpPr>
        <p:spPr>
          <a:xfrm>
            <a:off x="745232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ж</a:t>
            </a:r>
          </a:p>
        </p:txBody>
      </p:sp>
      <p:sp>
        <p:nvSpPr>
          <p:cNvPr id="161" name="Скругленный прямоугольник 160"/>
          <p:cNvSpPr/>
          <p:nvPr/>
        </p:nvSpPr>
        <p:spPr>
          <a:xfrm>
            <a:off x="817240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err="1">
                <a:solidFill>
                  <a:srgbClr val="00B050"/>
                </a:solidFill>
                <a:latin typeface="Comic Sans MS" pitchFamily="66" charset="0"/>
              </a:rPr>
              <a:t>р</a:t>
            </a:r>
            <a:endParaRPr lang="ru-RU" sz="3200" b="1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162" name="Скругленный прямоугольник 161"/>
          <p:cNvSpPr/>
          <p:nvPr/>
        </p:nvSpPr>
        <p:spPr>
          <a:xfrm>
            <a:off x="529208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к</a:t>
            </a:r>
          </a:p>
        </p:txBody>
      </p:sp>
      <p:sp>
        <p:nvSpPr>
          <p:cNvPr id="163" name="Скругленный прямоугольник 162"/>
          <p:cNvSpPr/>
          <p:nvPr/>
        </p:nvSpPr>
        <p:spPr>
          <a:xfrm>
            <a:off x="817240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а</a:t>
            </a:r>
          </a:p>
        </p:txBody>
      </p:sp>
      <p:sp>
        <p:nvSpPr>
          <p:cNvPr id="165" name="Скругленный прямоугольник 164"/>
          <p:cNvSpPr/>
          <p:nvPr/>
        </p:nvSpPr>
        <p:spPr>
          <a:xfrm>
            <a:off x="385192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е</a:t>
            </a:r>
          </a:p>
        </p:txBody>
      </p:sp>
      <p:sp>
        <p:nvSpPr>
          <p:cNvPr id="166" name="Скругленный прямоугольник 165"/>
          <p:cNvSpPr/>
          <p:nvPr/>
        </p:nvSpPr>
        <p:spPr>
          <a:xfrm>
            <a:off x="601216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н</a:t>
            </a:r>
          </a:p>
        </p:txBody>
      </p:sp>
      <p:sp>
        <p:nvSpPr>
          <p:cNvPr id="167" name="Скругленный прямоугольник 166"/>
          <p:cNvSpPr/>
          <p:nvPr/>
        </p:nvSpPr>
        <p:spPr>
          <a:xfrm>
            <a:off x="457200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о</a:t>
            </a:r>
          </a:p>
        </p:txBody>
      </p:sp>
      <p:sp>
        <p:nvSpPr>
          <p:cNvPr id="168" name="Скругленный прямоугольник 167"/>
          <p:cNvSpPr/>
          <p:nvPr/>
        </p:nvSpPr>
        <p:spPr>
          <a:xfrm>
            <a:off x="601216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о</a:t>
            </a:r>
          </a:p>
        </p:txBody>
      </p:sp>
      <p:sp>
        <p:nvSpPr>
          <p:cNvPr id="169" name="Скругленный прямоугольник 168"/>
          <p:cNvSpPr/>
          <p:nvPr/>
        </p:nvSpPr>
        <p:spPr>
          <a:xfrm>
            <a:off x="673224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л</a:t>
            </a:r>
          </a:p>
        </p:txBody>
      </p:sp>
      <p:sp>
        <p:nvSpPr>
          <p:cNvPr id="170" name="Скругленный прямоугольник 169"/>
          <p:cNvSpPr/>
          <p:nvPr/>
        </p:nvSpPr>
        <p:spPr>
          <a:xfrm>
            <a:off x="673224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с</a:t>
            </a:r>
          </a:p>
        </p:txBody>
      </p:sp>
      <p:sp>
        <p:nvSpPr>
          <p:cNvPr id="173" name="Скругленный прямоугольник 172"/>
          <p:cNvSpPr/>
          <p:nvPr/>
        </p:nvSpPr>
        <p:spPr>
          <a:xfrm>
            <a:off x="25152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з</a:t>
            </a:r>
          </a:p>
        </p:txBody>
      </p:sp>
      <p:sp>
        <p:nvSpPr>
          <p:cNvPr id="174" name="Скругленный прямоугольник 173"/>
          <p:cNvSpPr/>
          <p:nvPr/>
        </p:nvSpPr>
        <p:spPr>
          <a:xfrm>
            <a:off x="169168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и</a:t>
            </a:r>
          </a:p>
        </p:txBody>
      </p:sp>
      <p:sp>
        <p:nvSpPr>
          <p:cNvPr id="175" name="Скругленный прямоугольник 174"/>
          <p:cNvSpPr/>
          <p:nvPr/>
        </p:nvSpPr>
        <p:spPr>
          <a:xfrm>
            <a:off x="97160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л</a:t>
            </a:r>
          </a:p>
        </p:txBody>
      </p:sp>
      <p:sp>
        <p:nvSpPr>
          <p:cNvPr id="177" name="Скругленный прямоугольник 176"/>
          <p:cNvSpPr/>
          <p:nvPr/>
        </p:nvSpPr>
        <p:spPr>
          <a:xfrm>
            <a:off x="313184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г</a:t>
            </a:r>
          </a:p>
        </p:txBody>
      </p:sp>
      <p:sp>
        <p:nvSpPr>
          <p:cNvPr id="178" name="Скругленный прямоугольник 177"/>
          <p:cNvSpPr/>
          <p:nvPr/>
        </p:nvSpPr>
        <p:spPr>
          <a:xfrm>
            <a:off x="241176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е</a:t>
            </a:r>
          </a:p>
        </p:txBody>
      </p:sp>
      <p:sp>
        <p:nvSpPr>
          <p:cNvPr id="179" name="Скругленный прямоугольник 178"/>
          <p:cNvSpPr/>
          <p:nvPr/>
        </p:nvSpPr>
        <p:spPr>
          <a:xfrm>
            <a:off x="169168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б</a:t>
            </a: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529208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ф</a:t>
            </a:r>
          </a:p>
        </p:txBody>
      </p:sp>
      <p:sp>
        <p:nvSpPr>
          <p:cNvPr id="97" name="Скругленный прямоугольник 96"/>
          <p:cNvSpPr/>
          <p:nvPr/>
        </p:nvSpPr>
        <p:spPr>
          <a:xfrm>
            <a:off x="817240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с</a:t>
            </a:r>
          </a:p>
        </p:txBody>
      </p:sp>
      <p:sp>
        <p:nvSpPr>
          <p:cNvPr id="99" name="Скругленный прямоугольник 98"/>
          <p:cNvSpPr/>
          <p:nvPr/>
        </p:nvSpPr>
        <p:spPr>
          <a:xfrm>
            <a:off x="457200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р</a:t>
            </a:r>
          </a:p>
        </p:txBody>
      </p:sp>
      <p:sp>
        <p:nvSpPr>
          <p:cNvPr id="104" name="Скругленный прямоугольник 103"/>
          <p:cNvSpPr/>
          <p:nvPr/>
        </p:nvSpPr>
        <p:spPr>
          <a:xfrm>
            <a:off x="385192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ю</a:t>
            </a:r>
          </a:p>
        </p:txBody>
      </p:sp>
      <p:sp>
        <p:nvSpPr>
          <p:cNvPr id="105" name="Скругленный прямоугольник 104"/>
          <p:cNvSpPr/>
          <p:nvPr/>
        </p:nvSpPr>
        <p:spPr>
          <a:xfrm>
            <a:off x="169168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с</a:t>
            </a:r>
          </a:p>
        </p:txBody>
      </p:sp>
      <p:sp>
        <p:nvSpPr>
          <p:cNvPr id="111" name="Скругленный прямоугольник 110"/>
          <p:cNvSpPr/>
          <p:nvPr/>
        </p:nvSpPr>
        <p:spPr>
          <a:xfrm>
            <a:off x="817240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ф</a:t>
            </a:r>
          </a:p>
        </p:txBody>
      </p:sp>
      <p:sp>
        <p:nvSpPr>
          <p:cNvPr id="114" name="Скругленный прямоугольник 113"/>
          <p:cNvSpPr/>
          <p:nvPr/>
        </p:nvSpPr>
        <p:spPr>
          <a:xfrm>
            <a:off x="601216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р</a:t>
            </a:r>
          </a:p>
        </p:txBody>
      </p:sp>
      <p:sp>
        <p:nvSpPr>
          <p:cNvPr id="115" name="Скругленный прямоугольник 114"/>
          <p:cNvSpPr/>
          <p:nvPr/>
        </p:nvSpPr>
        <p:spPr>
          <a:xfrm>
            <a:off x="529208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к</a:t>
            </a:r>
          </a:p>
        </p:txBody>
      </p:sp>
      <p:sp>
        <p:nvSpPr>
          <p:cNvPr id="116" name="Скругленный прямоугольник 115"/>
          <p:cNvSpPr/>
          <p:nvPr/>
        </p:nvSpPr>
        <p:spPr>
          <a:xfrm>
            <a:off x="241176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к</a:t>
            </a:r>
          </a:p>
        </p:txBody>
      </p:sp>
      <p:sp>
        <p:nvSpPr>
          <p:cNvPr id="123" name="Скругленный прямоугольник 122"/>
          <p:cNvSpPr/>
          <p:nvPr/>
        </p:nvSpPr>
        <p:spPr>
          <a:xfrm>
            <a:off x="745232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о</a:t>
            </a:r>
          </a:p>
        </p:txBody>
      </p:sp>
      <p:sp>
        <p:nvSpPr>
          <p:cNvPr id="126" name="Скругленный прямоугольник 125"/>
          <p:cNvSpPr/>
          <p:nvPr/>
        </p:nvSpPr>
        <p:spPr>
          <a:xfrm>
            <a:off x="745232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к</a:t>
            </a:r>
          </a:p>
        </p:txBody>
      </p:sp>
      <p:sp>
        <p:nvSpPr>
          <p:cNvPr id="87" name="Стрелка вправо 86">
            <a:hlinkClick r:id="" action="ppaction://hlinkshowjump?jump=nextslide"/>
          </p:cNvPr>
          <p:cNvSpPr/>
          <p:nvPr/>
        </p:nvSpPr>
        <p:spPr>
          <a:xfrm>
            <a:off x="8388424" y="6381328"/>
            <a:ext cx="648072" cy="360040"/>
          </a:xfrm>
          <a:prstGeom prst="rightArrow">
            <a:avLst/>
          </a:prstGeom>
          <a:solidFill>
            <a:srgbClr val="00FF00"/>
          </a:solidFill>
          <a:ln>
            <a:solidFill>
              <a:srgbClr val="00CC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0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2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63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5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6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84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91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98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05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1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12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3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1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8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19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0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5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1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5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26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7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6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2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33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4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7"/>
                  </p:tgtEl>
                </p:cond>
              </p:nextCondLst>
            </p:seq>
            <p:seq concurrent="1" nextAc="seek">
              <p:cTn id="135" restart="whenNotActive" fill="hold" evtFilter="cancelBubble" nodeType="interactiveSeq">
                <p:stCondLst>
                  <p:cond evt="onClick" delay="0">
                    <p:tgtEl>
                      <p:spTgt spid="1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6" fill="hold">
                      <p:stCondLst>
                        <p:cond delay="0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9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40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1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8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1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6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47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8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9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1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3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54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5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0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1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0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61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2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3"/>
                  </p:tgtEl>
                </p:cond>
              </p:nextCondLst>
            </p:seq>
            <p:seq concurrent="1" nextAc="seek">
              <p:cTn id="163" restart="whenNotActive" fill="hold" evtFilter="cancelBubble" nodeType="interactiveSeq">
                <p:stCondLst>
                  <p:cond evt="onClick" delay="0">
                    <p:tgtEl>
                      <p:spTgt spid="1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4" fill="hold">
                      <p:stCondLst>
                        <p:cond delay="0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7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68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9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1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4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75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6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5"/>
                  </p:tgtEl>
                </p:cond>
              </p:nextCondLst>
            </p:seq>
            <p:seq concurrent="1" nextAc="seek">
              <p:cTn id="177" restart="whenNotActive" fill="hold" evtFilter="cancelBubble" nodeType="interactiveSeq">
                <p:stCondLst>
                  <p:cond evt="onClick" delay="0">
                    <p:tgtEl>
                      <p:spTgt spid="1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8" fill="hold">
                      <p:stCondLst>
                        <p:cond delay="0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1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82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3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7"/>
                  </p:tgtEl>
                </p:cond>
              </p:nextCondLst>
            </p:seq>
            <p:seq concurrent="1" nextAc="seek">
              <p:cTn id="184" restart="whenNotActive" fill="hold" evtFilter="cancelBubble" nodeType="interactiveSeq">
                <p:stCondLst>
                  <p:cond evt="onClick" delay="0">
                    <p:tgtEl>
                      <p:spTgt spid="1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5" fill="hold">
                      <p:stCondLst>
                        <p:cond delay="0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8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89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0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8"/>
                  </p:tgtEl>
                </p:cond>
              </p:nextCondLst>
            </p:seq>
            <p:seq concurrent="1" nextAc="seek">
              <p:cTn id="191" restart="whenNotActive" fill="hold" evtFilter="cancelBubble" nodeType="interactiveSeq">
                <p:stCondLst>
                  <p:cond evt="onClick" delay="0">
                    <p:tgtEl>
                      <p:spTgt spid="1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2" fill="hold">
                      <p:stCondLst>
                        <p:cond delay="0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5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96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7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9"/>
                  </p:tgtEl>
                </p:cond>
              </p:nextCondLst>
            </p:seq>
            <p:seq concurrent="1" nextAc="seek">
              <p:cTn id="198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9" fill="hold">
                      <p:stCondLst>
                        <p:cond delay="0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20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205" restart="whenNotActive" fill="hold" evtFilter="cancelBubble" nodeType="interactiveSeq">
                <p:stCondLst>
                  <p:cond evt="onClick" delay="0">
                    <p:tgtEl>
                      <p:spTgt spid="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6" fill="hold">
                      <p:stCondLst>
                        <p:cond delay="0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210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1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Box 91"/>
          <p:cNvSpPr txBox="1"/>
          <p:nvPr/>
        </p:nvSpPr>
        <p:spPr>
          <a:xfrm>
            <a:off x="1691680" y="260648"/>
            <a:ext cx="5688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2E00"/>
                </a:solidFill>
                <a:latin typeface="Comic Sans MS" pitchFamily="66" charset="0"/>
              </a:rPr>
              <a:t>Найдите 6 названий насекомых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01216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к</a:t>
            </a: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169168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а</a:t>
            </a: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241176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е</a:t>
            </a: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457200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н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385192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к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745232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т</a:t>
            </a: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529208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ы</a:t>
            </a:r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673224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л</a:t>
            </a: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313184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и</a:t>
            </a:r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745232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ь</a:t>
            </a: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241176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б</a:t>
            </a:r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25152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ф</a:t>
            </a: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241176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у</a:t>
            </a:r>
          </a:p>
        </p:txBody>
      </p:sp>
      <p:sp>
        <p:nvSpPr>
          <p:cNvPr id="89" name="Скругленный прямоугольник 88"/>
          <p:cNvSpPr/>
          <p:nvPr/>
        </p:nvSpPr>
        <p:spPr>
          <a:xfrm>
            <a:off x="97160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р</a:t>
            </a: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457200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д</a:t>
            </a:r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457200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э</a:t>
            </a: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673224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е</a:t>
            </a:r>
          </a:p>
        </p:txBody>
      </p:sp>
      <p:sp>
        <p:nvSpPr>
          <p:cNvPr id="96" name="Скругленный прямоугольник 95"/>
          <p:cNvSpPr/>
          <p:nvPr/>
        </p:nvSpPr>
        <p:spPr>
          <a:xfrm>
            <a:off x="601216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м</a:t>
            </a: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313184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р</a:t>
            </a: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241176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щ</a:t>
            </a:r>
          </a:p>
        </p:txBody>
      </p:sp>
      <p:sp>
        <p:nvSpPr>
          <p:cNvPr id="101" name="Скругленный прямоугольник 100"/>
          <p:cNvSpPr/>
          <p:nvPr/>
        </p:nvSpPr>
        <p:spPr>
          <a:xfrm>
            <a:off x="313184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б</a:t>
            </a:r>
          </a:p>
        </p:txBody>
      </p:sp>
      <p:sp>
        <p:nvSpPr>
          <p:cNvPr id="102" name="Скругленный прямоугольник 101"/>
          <p:cNvSpPr/>
          <p:nvPr/>
        </p:nvSpPr>
        <p:spPr>
          <a:xfrm>
            <a:off x="529208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х</a:t>
            </a:r>
          </a:p>
        </p:txBody>
      </p:sp>
      <p:sp>
        <p:nvSpPr>
          <p:cNvPr id="103" name="Скругленный прямоугольник 102"/>
          <p:cNvSpPr/>
          <p:nvPr/>
        </p:nvSpPr>
        <p:spPr>
          <a:xfrm>
            <a:off x="601216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и</a:t>
            </a:r>
          </a:p>
        </p:txBody>
      </p:sp>
      <p:sp>
        <p:nvSpPr>
          <p:cNvPr id="106" name="Скругленный прямоугольник 105"/>
          <p:cNvSpPr/>
          <p:nvPr/>
        </p:nvSpPr>
        <p:spPr>
          <a:xfrm>
            <a:off x="817240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б</a:t>
            </a:r>
          </a:p>
        </p:txBody>
      </p:sp>
      <p:sp>
        <p:nvSpPr>
          <p:cNvPr id="107" name="Скругленный прямоугольник 106"/>
          <p:cNvSpPr/>
          <p:nvPr/>
        </p:nvSpPr>
        <p:spPr>
          <a:xfrm>
            <a:off x="457200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п</a:t>
            </a:r>
          </a:p>
        </p:txBody>
      </p:sp>
      <p:sp>
        <p:nvSpPr>
          <p:cNvPr id="110" name="Скругленный прямоугольник 109"/>
          <p:cNvSpPr/>
          <p:nvPr/>
        </p:nvSpPr>
        <p:spPr>
          <a:xfrm>
            <a:off x="97160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б</a:t>
            </a:r>
          </a:p>
        </p:txBody>
      </p:sp>
      <p:sp>
        <p:nvSpPr>
          <p:cNvPr id="112" name="Скругленный прямоугольник 111"/>
          <p:cNvSpPr/>
          <p:nvPr/>
        </p:nvSpPr>
        <p:spPr>
          <a:xfrm>
            <a:off x="385192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ц</a:t>
            </a:r>
          </a:p>
        </p:txBody>
      </p:sp>
      <p:sp>
        <p:nvSpPr>
          <p:cNvPr id="117" name="Скругленный прямоугольник 116"/>
          <p:cNvSpPr/>
          <p:nvPr/>
        </p:nvSpPr>
        <p:spPr>
          <a:xfrm>
            <a:off x="457200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ч</a:t>
            </a:r>
          </a:p>
        </p:txBody>
      </p:sp>
      <p:sp>
        <p:nvSpPr>
          <p:cNvPr id="118" name="Скругленный прямоугольник 117"/>
          <p:cNvSpPr/>
          <p:nvPr/>
        </p:nvSpPr>
        <p:spPr>
          <a:xfrm>
            <a:off x="817240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я</a:t>
            </a:r>
          </a:p>
        </p:txBody>
      </p:sp>
      <p:sp>
        <p:nvSpPr>
          <p:cNvPr id="120" name="Скругленный прямоугольник 119"/>
          <p:cNvSpPr/>
          <p:nvPr/>
        </p:nvSpPr>
        <p:spPr>
          <a:xfrm>
            <a:off x="673224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з</a:t>
            </a:r>
          </a:p>
        </p:txBody>
      </p:sp>
      <p:sp>
        <p:nvSpPr>
          <p:cNvPr id="121" name="Скругленный прямоугольник 120"/>
          <p:cNvSpPr/>
          <p:nvPr/>
        </p:nvSpPr>
        <p:spPr>
          <a:xfrm>
            <a:off x="97160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е</a:t>
            </a:r>
          </a:p>
        </p:txBody>
      </p:sp>
      <p:sp>
        <p:nvSpPr>
          <p:cNvPr id="122" name="Скругленный прямоугольник 121"/>
          <p:cNvSpPr/>
          <p:nvPr/>
        </p:nvSpPr>
        <p:spPr>
          <a:xfrm>
            <a:off x="529208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б</a:t>
            </a:r>
          </a:p>
        </p:txBody>
      </p:sp>
      <p:sp>
        <p:nvSpPr>
          <p:cNvPr id="124" name="Скругленный прямоугольник 123"/>
          <p:cNvSpPr/>
          <p:nvPr/>
        </p:nvSpPr>
        <p:spPr>
          <a:xfrm>
            <a:off x="97160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у</a:t>
            </a:r>
          </a:p>
        </p:txBody>
      </p:sp>
      <p:sp>
        <p:nvSpPr>
          <p:cNvPr id="125" name="Скругленный прямоугольник 124"/>
          <p:cNvSpPr/>
          <p:nvPr/>
        </p:nvSpPr>
        <p:spPr>
          <a:xfrm>
            <a:off x="313184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о</a:t>
            </a:r>
          </a:p>
        </p:txBody>
      </p:sp>
      <p:sp>
        <p:nvSpPr>
          <p:cNvPr id="127" name="Скругленный прямоугольник 126"/>
          <p:cNvSpPr/>
          <p:nvPr/>
        </p:nvSpPr>
        <p:spPr>
          <a:xfrm>
            <a:off x="313184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н</a:t>
            </a:r>
          </a:p>
        </p:txBody>
      </p:sp>
      <p:sp>
        <p:nvSpPr>
          <p:cNvPr id="128" name="Скругленный прямоугольник 127"/>
          <p:cNvSpPr/>
          <p:nvPr/>
        </p:nvSpPr>
        <p:spPr>
          <a:xfrm>
            <a:off x="457200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б</a:t>
            </a:r>
          </a:p>
        </p:txBody>
      </p:sp>
      <p:sp>
        <p:nvSpPr>
          <p:cNvPr id="129" name="Скругленный прямоугольник 128"/>
          <p:cNvSpPr/>
          <p:nvPr/>
        </p:nvSpPr>
        <p:spPr>
          <a:xfrm>
            <a:off x="529208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д</a:t>
            </a:r>
          </a:p>
        </p:txBody>
      </p:sp>
      <p:sp>
        <p:nvSpPr>
          <p:cNvPr id="130" name="Скругленный прямоугольник 129"/>
          <p:cNvSpPr/>
          <p:nvPr/>
        </p:nvSpPr>
        <p:spPr>
          <a:xfrm>
            <a:off x="817240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б</a:t>
            </a:r>
          </a:p>
        </p:txBody>
      </p:sp>
      <p:sp>
        <p:nvSpPr>
          <p:cNvPr id="132" name="Скругленный прямоугольник 131"/>
          <p:cNvSpPr/>
          <p:nvPr/>
        </p:nvSpPr>
        <p:spPr>
          <a:xfrm>
            <a:off x="601216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и</a:t>
            </a:r>
          </a:p>
        </p:txBody>
      </p:sp>
      <p:sp>
        <p:nvSpPr>
          <p:cNvPr id="133" name="Скругленный прямоугольник 132"/>
          <p:cNvSpPr/>
          <p:nvPr/>
        </p:nvSpPr>
        <p:spPr>
          <a:xfrm>
            <a:off x="817240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л</a:t>
            </a: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817240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ы</a:t>
            </a:r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601216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ш</a:t>
            </a:r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25152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к</a:t>
            </a:r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25152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о </a:t>
            </a:r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169168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а</a:t>
            </a:r>
          </a:p>
        </p:txBody>
      </p:sp>
      <p:sp>
        <p:nvSpPr>
          <p:cNvPr id="152" name="Скругленный прямоугольник 151"/>
          <p:cNvSpPr/>
          <p:nvPr/>
        </p:nvSpPr>
        <p:spPr>
          <a:xfrm>
            <a:off x="385192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к</a:t>
            </a:r>
          </a:p>
        </p:txBody>
      </p:sp>
      <p:sp>
        <p:nvSpPr>
          <p:cNvPr id="154" name="Скругленный прямоугольник 153"/>
          <p:cNvSpPr/>
          <p:nvPr/>
        </p:nvSpPr>
        <p:spPr>
          <a:xfrm>
            <a:off x="745232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з</a:t>
            </a:r>
          </a:p>
        </p:txBody>
      </p:sp>
      <p:sp>
        <p:nvSpPr>
          <p:cNvPr id="155" name="Скругленный прямоугольник 154"/>
          <p:cNvSpPr/>
          <p:nvPr/>
        </p:nvSpPr>
        <p:spPr>
          <a:xfrm>
            <a:off x="529208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о</a:t>
            </a:r>
          </a:p>
        </p:txBody>
      </p:sp>
      <p:sp>
        <p:nvSpPr>
          <p:cNvPr id="156" name="Скругленный прямоугольник 155"/>
          <p:cNvSpPr/>
          <p:nvPr/>
        </p:nvSpPr>
        <p:spPr>
          <a:xfrm>
            <a:off x="745232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к</a:t>
            </a:r>
          </a:p>
        </p:txBody>
      </p:sp>
      <p:sp>
        <p:nvSpPr>
          <p:cNvPr id="157" name="Скругленный прямоугольник 156"/>
          <p:cNvSpPr/>
          <p:nvPr/>
        </p:nvSpPr>
        <p:spPr>
          <a:xfrm>
            <a:off x="745232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и</a:t>
            </a:r>
          </a:p>
        </p:txBody>
      </p:sp>
      <p:sp>
        <p:nvSpPr>
          <p:cNvPr id="159" name="Скругленный прямоугольник 158"/>
          <p:cNvSpPr/>
          <p:nvPr/>
        </p:nvSpPr>
        <p:spPr>
          <a:xfrm>
            <a:off x="673224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ч</a:t>
            </a:r>
          </a:p>
        </p:txBody>
      </p:sp>
      <p:sp>
        <p:nvSpPr>
          <p:cNvPr id="160" name="Скругленный прямоугольник 159"/>
          <p:cNvSpPr/>
          <p:nvPr/>
        </p:nvSpPr>
        <p:spPr>
          <a:xfrm>
            <a:off x="385192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ж</a:t>
            </a:r>
          </a:p>
        </p:txBody>
      </p:sp>
      <p:sp>
        <p:nvSpPr>
          <p:cNvPr id="161" name="Скругленный прямоугольник 160"/>
          <p:cNvSpPr/>
          <p:nvPr/>
        </p:nvSpPr>
        <p:spPr>
          <a:xfrm>
            <a:off x="673224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err="1">
                <a:solidFill>
                  <a:srgbClr val="00B050"/>
                </a:solidFill>
                <a:latin typeface="Comic Sans MS" pitchFamily="66" charset="0"/>
              </a:rPr>
              <a:t>е</a:t>
            </a:r>
            <a:endParaRPr lang="ru-RU" sz="3200" b="1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162" name="Скругленный прямоугольник 161"/>
          <p:cNvSpPr/>
          <p:nvPr/>
        </p:nvSpPr>
        <p:spPr>
          <a:xfrm>
            <a:off x="745232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н</a:t>
            </a:r>
          </a:p>
        </p:txBody>
      </p:sp>
      <p:sp>
        <p:nvSpPr>
          <p:cNvPr id="163" name="Скругленный прямоугольник 162"/>
          <p:cNvSpPr/>
          <p:nvPr/>
        </p:nvSpPr>
        <p:spPr>
          <a:xfrm>
            <a:off x="817240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к</a:t>
            </a:r>
          </a:p>
        </p:txBody>
      </p:sp>
      <p:sp>
        <p:nvSpPr>
          <p:cNvPr id="164" name="Скругленный прямоугольник 163"/>
          <p:cNvSpPr/>
          <p:nvPr/>
        </p:nvSpPr>
        <p:spPr>
          <a:xfrm>
            <a:off x="97160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м</a:t>
            </a:r>
          </a:p>
        </p:txBody>
      </p:sp>
      <p:sp>
        <p:nvSpPr>
          <p:cNvPr id="165" name="Скругленный прямоугольник 164"/>
          <p:cNvSpPr/>
          <p:nvPr/>
        </p:nvSpPr>
        <p:spPr>
          <a:xfrm>
            <a:off x="745232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у</a:t>
            </a:r>
          </a:p>
        </p:txBody>
      </p:sp>
      <p:sp>
        <p:nvSpPr>
          <p:cNvPr id="166" name="Скругленный прямоугольник 165"/>
          <p:cNvSpPr/>
          <p:nvPr/>
        </p:nvSpPr>
        <p:spPr>
          <a:xfrm>
            <a:off x="385192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б</a:t>
            </a:r>
          </a:p>
        </p:txBody>
      </p:sp>
      <p:sp>
        <p:nvSpPr>
          <p:cNvPr id="167" name="Скругленный прямоугольник 166"/>
          <p:cNvSpPr/>
          <p:nvPr/>
        </p:nvSpPr>
        <p:spPr>
          <a:xfrm>
            <a:off x="385192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у</a:t>
            </a:r>
          </a:p>
        </p:txBody>
      </p:sp>
      <p:sp>
        <p:nvSpPr>
          <p:cNvPr id="168" name="Скругленный прямоугольник 167"/>
          <p:cNvSpPr/>
          <p:nvPr/>
        </p:nvSpPr>
        <p:spPr>
          <a:xfrm>
            <a:off x="673224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а</a:t>
            </a:r>
          </a:p>
        </p:txBody>
      </p:sp>
      <p:sp>
        <p:nvSpPr>
          <p:cNvPr id="169" name="Скругленный прямоугольник 168"/>
          <p:cNvSpPr/>
          <p:nvPr/>
        </p:nvSpPr>
        <p:spPr>
          <a:xfrm>
            <a:off x="241176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з</a:t>
            </a:r>
          </a:p>
        </p:txBody>
      </p:sp>
      <p:sp>
        <p:nvSpPr>
          <p:cNvPr id="170" name="Скругленный прямоугольник 169"/>
          <p:cNvSpPr/>
          <p:nvPr/>
        </p:nvSpPr>
        <p:spPr>
          <a:xfrm>
            <a:off x="241176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о</a:t>
            </a:r>
          </a:p>
        </p:txBody>
      </p:sp>
      <p:sp>
        <p:nvSpPr>
          <p:cNvPr id="172" name="Скругленный прямоугольник 171"/>
          <p:cNvSpPr/>
          <p:nvPr/>
        </p:nvSpPr>
        <p:spPr>
          <a:xfrm>
            <a:off x="169168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а</a:t>
            </a:r>
          </a:p>
        </p:txBody>
      </p:sp>
      <p:sp>
        <p:nvSpPr>
          <p:cNvPr id="175" name="Скругленный прямоугольник 174"/>
          <p:cNvSpPr/>
          <p:nvPr/>
        </p:nvSpPr>
        <p:spPr>
          <a:xfrm>
            <a:off x="385192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о</a:t>
            </a:r>
          </a:p>
        </p:txBody>
      </p:sp>
      <p:sp>
        <p:nvSpPr>
          <p:cNvPr id="176" name="Скругленный прямоугольник 175"/>
          <p:cNvSpPr/>
          <p:nvPr/>
        </p:nvSpPr>
        <p:spPr>
          <a:xfrm>
            <a:off x="529208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к</a:t>
            </a:r>
          </a:p>
        </p:txBody>
      </p:sp>
      <p:sp>
        <p:nvSpPr>
          <p:cNvPr id="177" name="Скругленный прямоугольник 176"/>
          <p:cNvSpPr/>
          <p:nvPr/>
        </p:nvSpPr>
        <p:spPr>
          <a:xfrm>
            <a:off x="529208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а</a:t>
            </a:r>
          </a:p>
        </p:txBody>
      </p:sp>
      <p:sp>
        <p:nvSpPr>
          <p:cNvPr id="178" name="Скругленный прямоугольник 177"/>
          <p:cNvSpPr/>
          <p:nvPr/>
        </p:nvSpPr>
        <p:spPr>
          <a:xfrm>
            <a:off x="601216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с</a:t>
            </a:r>
          </a:p>
        </p:txBody>
      </p:sp>
      <p:sp>
        <p:nvSpPr>
          <p:cNvPr id="179" name="Скругленный прямоугольник 178"/>
          <p:cNvSpPr/>
          <p:nvPr/>
        </p:nvSpPr>
        <p:spPr>
          <a:xfrm>
            <a:off x="457200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ч</a:t>
            </a: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817240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с</a:t>
            </a:r>
          </a:p>
        </p:txBody>
      </p:sp>
      <p:sp>
        <p:nvSpPr>
          <p:cNvPr id="97" name="Скругленный прямоугольник 96"/>
          <p:cNvSpPr/>
          <p:nvPr/>
        </p:nvSpPr>
        <p:spPr>
          <a:xfrm>
            <a:off x="673224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я</a:t>
            </a:r>
          </a:p>
        </p:txBody>
      </p:sp>
      <p:sp>
        <p:nvSpPr>
          <p:cNvPr id="99" name="Скругленный прямоугольник 98"/>
          <p:cNvSpPr/>
          <p:nvPr/>
        </p:nvSpPr>
        <p:spPr>
          <a:xfrm>
            <a:off x="169168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м</a:t>
            </a:r>
          </a:p>
        </p:txBody>
      </p:sp>
      <p:sp>
        <p:nvSpPr>
          <p:cNvPr id="105" name="Скругленный прямоугольник 104"/>
          <p:cNvSpPr/>
          <p:nvPr/>
        </p:nvSpPr>
        <p:spPr>
          <a:xfrm>
            <a:off x="601216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р</a:t>
            </a:r>
          </a:p>
        </p:txBody>
      </p:sp>
      <p:sp>
        <p:nvSpPr>
          <p:cNvPr id="109" name="Скругленный прямоугольник 108"/>
          <p:cNvSpPr/>
          <p:nvPr/>
        </p:nvSpPr>
        <p:spPr>
          <a:xfrm>
            <a:off x="97160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р</a:t>
            </a:r>
          </a:p>
        </p:txBody>
      </p:sp>
      <p:sp>
        <p:nvSpPr>
          <p:cNvPr id="111" name="Скругленный прямоугольник 110"/>
          <p:cNvSpPr/>
          <p:nvPr/>
        </p:nvSpPr>
        <p:spPr>
          <a:xfrm>
            <a:off x="169168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т</a:t>
            </a:r>
          </a:p>
        </p:txBody>
      </p:sp>
      <p:sp>
        <p:nvSpPr>
          <p:cNvPr id="114" name="Скругленный прямоугольник 113"/>
          <p:cNvSpPr/>
          <p:nvPr/>
        </p:nvSpPr>
        <p:spPr>
          <a:xfrm>
            <a:off x="241176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с</a:t>
            </a:r>
          </a:p>
        </p:txBody>
      </p:sp>
      <p:sp>
        <p:nvSpPr>
          <p:cNvPr id="115" name="Скругленный прямоугольник 114"/>
          <p:cNvSpPr/>
          <p:nvPr/>
        </p:nvSpPr>
        <p:spPr>
          <a:xfrm>
            <a:off x="25152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г</a:t>
            </a:r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313184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а</a:t>
            </a:r>
          </a:p>
        </p:txBody>
      </p:sp>
      <p:sp>
        <p:nvSpPr>
          <p:cNvPr id="123" name="Скругленный прямоугольник 122"/>
          <p:cNvSpPr/>
          <p:nvPr/>
        </p:nvSpPr>
        <p:spPr>
          <a:xfrm>
            <a:off x="313184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б</a:t>
            </a:r>
          </a:p>
        </p:txBody>
      </p:sp>
      <p:sp>
        <p:nvSpPr>
          <p:cNvPr id="126" name="Скругленный прямоугольник 125"/>
          <p:cNvSpPr/>
          <p:nvPr/>
        </p:nvSpPr>
        <p:spPr>
          <a:xfrm>
            <a:off x="169168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р</a:t>
            </a:r>
          </a:p>
        </p:txBody>
      </p:sp>
      <p:sp>
        <p:nvSpPr>
          <p:cNvPr id="131" name="Скругленный прямоугольник 130"/>
          <p:cNvSpPr/>
          <p:nvPr/>
        </p:nvSpPr>
        <p:spPr>
          <a:xfrm>
            <a:off x="25152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с</a:t>
            </a:r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25152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т</a:t>
            </a:r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25152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р</a:t>
            </a:r>
          </a:p>
        </p:txBody>
      </p:sp>
      <p:sp>
        <p:nvSpPr>
          <p:cNvPr id="139" name="Скругленный прямоугольник 138"/>
          <p:cNvSpPr/>
          <p:nvPr/>
        </p:nvSpPr>
        <p:spPr>
          <a:xfrm>
            <a:off x="97160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е</a:t>
            </a:r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169168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к</a:t>
            </a:r>
          </a:p>
        </p:txBody>
      </p:sp>
      <p:sp>
        <p:nvSpPr>
          <p:cNvPr id="104" name="Стрелка вправо 103">
            <a:hlinkClick r:id="" action="ppaction://hlinkshowjump?jump=nextslide"/>
          </p:cNvPr>
          <p:cNvSpPr/>
          <p:nvPr/>
        </p:nvSpPr>
        <p:spPr>
          <a:xfrm>
            <a:off x="8388424" y="6381328"/>
            <a:ext cx="648072" cy="360040"/>
          </a:xfrm>
          <a:prstGeom prst="rightArrow">
            <a:avLst/>
          </a:prstGeom>
          <a:solidFill>
            <a:srgbClr val="00FF00"/>
          </a:solidFill>
          <a:ln>
            <a:solidFill>
              <a:srgbClr val="00CC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2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6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7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63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84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91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98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1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05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5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1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1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3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6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1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8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19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0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7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1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5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26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7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8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2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33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4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9"/>
                  </p:tgtEl>
                </p:cond>
              </p:nextCondLst>
            </p:seq>
            <p:seq concurrent="1" nextAc="seek">
              <p:cTn id="135" restart="whenNotActive" fill="hold" evtFilter="cancelBubble" nodeType="interactiveSeq">
                <p:stCondLst>
                  <p:cond evt="onClick" delay="0">
                    <p:tgtEl>
                      <p:spTgt spid="1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6" fill="hold">
                      <p:stCondLst>
                        <p:cond delay="0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9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40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1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0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1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6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47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8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2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1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3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54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5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5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1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0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61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2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6"/>
                  </p:tgtEl>
                </p:cond>
              </p:nextCondLst>
            </p:seq>
            <p:seq concurrent="1" nextAc="seek">
              <p:cTn id="163" restart="whenNotActive" fill="hold" evtFilter="cancelBubble" nodeType="interactiveSeq">
                <p:stCondLst>
                  <p:cond evt="onClick" delay="0">
                    <p:tgtEl>
                      <p:spTgt spid="1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4" fill="hold">
                      <p:stCondLst>
                        <p:cond delay="0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7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68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9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7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1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4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75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6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8"/>
                  </p:tgtEl>
                </p:cond>
              </p:nextCondLst>
            </p:seq>
            <p:seq concurrent="1" nextAc="seek">
              <p:cTn id="177" restart="whenNotActive" fill="hold" evtFilter="cancelBubble" nodeType="interactiveSeq">
                <p:stCondLst>
                  <p:cond evt="onClick" delay="0">
                    <p:tgtEl>
                      <p:spTgt spid="1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8" fill="hold">
                      <p:stCondLst>
                        <p:cond delay="0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1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82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3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9"/>
                  </p:tgtEl>
                </p:cond>
              </p:nextCondLst>
            </p:seq>
            <p:seq concurrent="1" nextAc="seek">
              <p:cTn id="184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5" fill="hold">
                      <p:stCondLst>
                        <p:cond delay="0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8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  <p:seq concurrent="1" nextAc="seek">
              <p:cTn id="191" restart="whenNotActive" fill="hold" evtFilter="cancelBubble" nodeType="interactiveSeq">
                <p:stCondLst>
                  <p:cond evt="onClick" delay="0">
                    <p:tgtEl>
                      <p:spTgt spid="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2" fill="hold">
                      <p:stCondLst>
                        <p:cond delay="0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5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96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"/>
                  </p:tgtEl>
                </p:cond>
              </p:nextCondLst>
            </p:seq>
            <p:seq concurrent="1" nextAc="seek">
              <p:cTn id="198" restart="whenNotActive" fill="hold" evtFilter="cancelBubble" nodeType="interactiveSeq">
                <p:stCondLst>
                  <p:cond evt="onClick" delay="0">
                    <p:tgtEl>
                      <p:spTgt spid="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9" fill="hold">
                      <p:stCondLst>
                        <p:cond delay="0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2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203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4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6"/>
                  </p:tgtEl>
                </p:cond>
              </p:nextCondLst>
            </p:seq>
            <p:seq concurrent="1" nextAc="seek">
              <p:cTn id="205" restart="whenNotActive" fill="hold" evtFilter="cancelBubble" nodeType="interactiveSeq">
                <p:stCondLst>
                  <p:cond evt="onClick" delay="0">
                    <p:tgtEl>
                      <p:spTgt spid="1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6" fill="hold">
                      <p:stCondLst>
                        <p:cond delay="0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9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210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1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1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>
                      <p:stCondLst>
                        <p:cond delay="0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6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217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5"/>
                  </p:tgtEl>
                </p:cond>
              </p:nextCondLst>
            </p:seq>
            <p:seq concurrent="1" nextAc="seek">
              <p:cTn id="219" restart="whenNotActive" fill="hold" evtFilter="cancelBubble" nodeType="interactiveSeq">
                <p:stCondLst>
                  <p:cond evt="onClick" delay="0">
                    <p:tgtEl>
                      <p:spTgt spid="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0" fill="hold">
                      <p:stCondLst>
                        <p:cond delay="0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3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224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5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8"/>
                  </p:tgtEl>
                </p:cond>
              </p:nextCondLst>
            </p:seq>
            <p:seq concurrent="1" nextAc="seek">
              <p:cTn id="226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7" fill="hold">
                      <p:stCondLst>
                        <p:cond delay="0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0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231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2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  <p:seq concurrent="1" nextAc="seek">
              <p:cTn id="233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4" fill="hold">
                      <p:stCondLst>
                        <p:cond delay="0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23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9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extBox 112"/>
          <p:cNvSpPr txBox="1"/>
          <p:nvPr/>
        </p:nvSpPr>
        <p:spPr>
          <a:xfrm>
            <a:off x="2915816" y="287070"/>
            <a:ext cx="3024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2E00"/>
                </a:solidFill>
                <a:latin typeface="Comic Sans MS" pitchFamily="66" charset="0"/>
              </a:rPr>
              <a:t>Найдите 6 имён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01216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к</a:t>
            </a: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169168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а</a:t>
            </a: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241176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е</a:t>
            </a: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457200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н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385192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к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745232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т</a:t>
            </a: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529208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ы</a:t>
            </a:r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673224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л</a:t>
            </a: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313184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и</a:t>
            </a:r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601216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ь</a:t>
            </a: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241176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б</a:t>
            </a:r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25152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ф</a:t>
            </a: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241176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у</a:t>
            </a:r>
          </a:p>
        </p:txBody>
      </p:sp>
      <p:sp>
        <p:nvSpPr>
          <p:cNvPr id="89" name="Скругленный прямоугольник 88"/>
          <p:cNvSpPr/>
          <p:nvPr/>
        </p:nvSpPr>
        <p:spPr>
          <a:xfrm>
            <a:off x="97160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р</a:t>
            </a: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457200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д</a:t>
            </a:r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529208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э</a:t>
            </a: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745232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у</a:t>
            </a:r>
          </a:p>
        </p:txBody>
      </p:sp>
      <p:sp>
        <p:nvSpPr>
          <p:cNvPr id="96" name="Скругленный прямоугольник 95"/>
          <p:cNvSpPr/>
          <p:nvPr/>
        </p:nvSpPr>
        <p:spPr>
          <a:xfrm>
            <a:off x="601216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м</a:t>
            </a: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313184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р</a:t>
            </a: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241176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щ</a:t>
            </a:r>
          </a:p>
        </p:txBody>
      </p:sp>
      <p:sp>
        <p:nvSpPr>
          <p:cNvPr id="101" name="Скругленный прямоугольник 100"/>
          <p:cNvSpPr/>
          <p:nvPr/>
        </p:nvSpPr>
        <p:spPr>
          <a:xfrm>
            <a:off x="313184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б</a:t>
            </a:r>
          </a:p>
        </p:txBody>
      </p:sp>
      <p:sp>
        <p:nvSpPr>
          <p:cNvPr id="102" name="Скругленный прямоугольник 101"/>
          <p:cNvSpPr/>
          <p:nvPr/>
        </p:nvSpPr>
        <p:spPr>
          <a:xfrm>
            <a:off x="529208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х</a:t>
            </a:r>
          </a:p>
        </p:txBody>
      </p:sp>
      <p:sp>
        <p:nvSpPr>
          <p:cNvPr id="103" name="Скругленный прямоугольник 102"/>
          <p:cNvSpPr/>
          <p:nvPr/>
        </p:nvSpPr>
        <p:spPr>
          <a:xfrm>
            <a:off x="601216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и</a:t>
            </a:r>
          </a:p>
        </p:txBody>
      </p:sp>
      <p:sp>
        <p:nvSpPr>
          <p:cNvPr id="106" name="Скругленный прямоугольник 105"/>
          <p:cNvSpPr/>
          <p:nvPr/>
        </p:nvSpPr>
        <p:spPr>
          <a:xfrm>
            <a:off x="817240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б</a:t>
            </a:r>
          </a:p>
        </p:txBody>
      </p:sp>
      <p:sp>
        <p:nvSpPr>
          <p:cNvPr id="107" name="Скругленный прямоугольник 106"/>
          <p:cNvSpPr/>
          <p:nvPr/>
        </p:nvSpPr>
        <p:spPr>
          <a:xfrm>
            <a:off x="457200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п</a:t>
            </a:r>
          </a:p>
        </p:txBody>
      </p:sp>
      <p:sp>
        <p:nvSpPr>
          <p:cNvPr id="110" name="Скругленный прямоугольник 109"/>
          <p:cNvSpPr/>
          <p:nvPr/>
        </p:nvSpPr>
        <p:spPr>
          <a:xfrm>
            <a:off x="97160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б</a:t>
            </a:r>
          </a:p>
        </p:txBody>
      </p:sp>
      <p:sp>
        <p:nvSpPr>
          <p:cNvPr id="112" name="Скругленный прямоугольник 111"/>
          <p:cNvSpPr/>
          <p:nvPr/>
        </p:nvSpPr>
        <p:spPr>
          <a:xfrm>
            <a:off x="385192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ц</a:t>
            </a:r>
          </a:p>
        </p:txBody>
      </p:sp>
      <p:sp>
        <p:nvSpPr>
          <p:cNvPr id="117" name="Скругленный прямоугольник 116"/>
          <p:cNvSpPr/>
          <p:nvPr/>
        </p:nvSpPr>
        <p:spPr>
          <a:xfrm>
            <a:off x="457200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ч</a:t>
            </a:r>
          </a:p>
        </p:txBody>
      </p:sp>
      <p:sp>
        <p:nvSpPr>
          <p:cNvPr id="118" name="Скругленный прямоугольник 117"/>
          <p:cNvSpPr/>
          <p:nvPr/>
        </p:nvSpPr>
        <p:spPr>
          <a:xfrm>
            <a:off x="673224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я</a:t>
            </a:r>
          </a:p>
        </p:txBody>
      </p:sp>
      <p:sp>
        <p:nvSpPr>
          <p:cNvPr id="120" name="Скругленный прямоугольник 119"/>
          <p:cNvSpPr/>
          <p:nvPr/>
        </p:nvSpPr>
        <p:spPr>
          <a:xfrm>
            <a:off x="673224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з</a:t>
            </a:r>
          </a:p>
        </p:txBody>
      </p:sp>
      <p:sp>
        <p:nvSpPr>
          <p:cNvPr id="121" name="Скругленный прямоугольник 120"/>
          <p:cNvSpPr/>
          <p:nvPr/>
        </p:nvSpPr>
        <p:spPr>
          <a:xfrm>
            <a:off x="25152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е</a:t>
            </a:r>
          </a:p>
        </p:txBody>
      </p:sp>
      <p:sp>
        <p:nvSpPr>
          <p:cNvPr id="122" name="Скругленный прямоугольник 121"/>
          <p:cNvSpPr/>
          <p:nvPr/>
        </p:nvSpPr>
        <p:spPr>
          <a:xfrm>
            <a:off x="529208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б</a:t>
            </a:r>
          </a:p>
        </p:txBody>
      </p:sp>
      <p:sp>
        <p:nvSpPr>
          <p:cNvPr id="124" name="Скругленный прямоугольник 123"/>
          <p:cNvSpPr/>
          <p:nvPr/>
        </p:nvSpPr>
        <p:spPr>
          <a:xfrm>
            <a:off x="97160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у</a:t>
            </a:r>
          </a:p>
        </p:txBody>
      </p:sp>
      <p:sp>
        <p:nvSpPr>
          <p:cNvPr id="125" name="Скругленный прямоугольник 124"/>
          <p:cNvSpPr/>
          <p:nvPr/>
        </p:nvSpPr>
        <p:spPr>
          <a:xfrm>
            <a:off x="241176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о</a:t>
            </a:r>
          </a:p>
        </p:txBody>
      </p:sp>
      <p:sp>
        <p:nvSpPr>
          <p:cNvPr id="127" name="Скругленный прямоугольник 126"/>
          <p:cNvSpPr/>
          <p:nvPr/>
        </p:nvSpPr>
        <p:spPr>
          <a:xfrm>
            <a:off x="241176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н</a:t>
            </a:r>
          </a:p>
        </p:txBody>
      </p:sp>
      <p:sp>
        <p:nvSpPr>
          <p:cNvPr id="128" name="Скругленный прямоугольник 127"/>
          <p:cNvSpPr/>
          <p:nvPr/>
        </p:nvSpPr>
        <p:spPr>
          <a:xfrm>
            <a:off x="457200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б</a:t>
            </a:r>
          </a:p>
        </p:txBody>
      </p:sp>
      <p:sp>
        <p:nvSpPr>
          <p:cNvPr id="129" name="Скругленный прямоугольник 128"/>
          <p:cNvSpPr/>
          <p:nvPr/>
        </p:nvSpPr>
        <p:spPr>
          <a:xfrm>
            <a:off x="385192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д</a:t>
            </a:r>
          </a:p>
        </p:txBody>
      </p:sp>
      <p:sp>
        <p:nvSpPr>
          <p:cNvPr id="130" name="Скругленный прямоугольник 129"/>
          <p:cNvSpPr/>
          <p:nvPr/>
        </p:nvSpPr>
        <p:spPr>
          <a:xfrm>
            <a:off x="817240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д</a:t>
            </a:r>
          </a:p>
        </p:txBody>
      </p:sp>
      <p:sp>
        <p:nvSpPr>
          <p:cNvPr id="132" name="Скругленный прямоугольник 131"/>
          <p:cNvSpPr/>
          <p:nvPr/>
        </p:nvSpPr>
        <p:spPr>
          <a:xfrm>
            <a:off x="529208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и</a:t>
            </a:r>
          </a:p>
        </p:txBody>
      </p:sp>
      <p:sp>
        <p:nvSpPr>
          <p:cNvPr id="133" name="Скругленный прямоугольник 132"/>
          <p:cNvSpPr/>
          <p:nvPr/>
        </p:nvSpPr>
        <p:spPr>
          <a:xfrm>
            <a:off x="745232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м</a:t>
            </a: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817240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ы</a:t>
            </a:r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601216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ш</a:t>
            </a:r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25152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и</a:t>
            </a:r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25152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в </a:t>
            </a:r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745232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л</a:t>
            </a:r>
          </a:p>
        </p:txBody>
      </p:sp>
      <p:sp>
        <p:nvSpPr>
          <p:cNvPr id="152" name="Скругленный прямоугольник 151"/>
          <p:cNvSpPr/>
          <p:nvPr/>
        </p:nvSpPr>
        <p:spPr>
          <a:xfrm>
            <a:off x="385192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ь</a:t>
            </a:r>
          </a:p>
        </p:txBody>
      </p:sp>
      <p:sp>
        <p:nvSpPr>
          <p:cNvPr id="154" name="Скругленный прямоугольник 153"/>
          <p:cNvSpPr/>
          <p:nvPr/>
        </p:nvSpPr>
        <p:spPr>
          <a:xfrm>
            <a:off x="817240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р</a:t>
            </a:r>
          </a:p>
        </p:txBody>
      </p:sp>
      <p:sp>
        <p:nvSpPr>
          <p:cNvPr id="155" name="Скругленный прямоугольник 154"/>
          <p:cNvSpPr/>
          <p:nvPr/>
        </p:nvSpPr>
        <p:spPr>
          <a:xfrm>
            <a:off x="385192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р</a:t>
            </a:r>
          </a:p>
        </p:txBody>
      </p:sp>
      <p:sp>
        <p:nvSpPr>
          <p:cNvPr id="156" name="Скругленный прямоугольник 155"/>
          <p:cNvSpPr/>
          <p:nvPr/>
        </p:nvSpPr>
        <p:spPr>
          <a:xfrm>
            <a:off x="673224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а</a:t>
            </a:r>
          </a:p>
        </p:txBody>
      </p:sp>
      <p:sp>
        <p:nvSpPr>
          <p:cNvPr id="157" name="Скругленный прямоугольник 156"/>
          <p:cNvSpPr/>
          <p:nvPr/>
        </p:nvSpPr>
        <p:spPr>
          <a:xfrm>
            <a:off x="745232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а</a:t>
            </a:r>
          </a:p>
        </p:txBody>
      </p:sp>
      <p:sp>
        <p:nvSpPr>
          <p:cNvPr id="159" name="Скругленный прямоугольник 158"/>
          <p:cNvSpPr/>
          <p:nvPr/>
        </p:nvSpPr>
        <p:spPr>
          <a:xfrm>
            <a:off x="817240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н</a:t>
            </a:r>
          </a:p>
        </p:txBody>
      </p:sp>
      <p:sp>
        <p:nvSpPr>
          <p:cNvPr id="160" name="Скругленный прямоугольник 159"/>
          <p:cNvSpPr/>
          <p:nvPr/>
        </p:nvSpPr>
        <p:spPr>
          <a:xfrm>
            <a:off x="313184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л</a:t>
            </a:r>
          </a:p>
        </p:txBody>
      </p:sp>
      <p:sp>
        <p:nvSpPr>
          <p:cNvPr id="161" name="Скругленный прямоугольник 160"/>
          <p:cNvSpPr/>
          <p:nvPr/>
        </p:nvSpPr>
        <p:spPr>
          <a:xfrm>
            <a:off x="817240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err="1">
                <a:solidFill>
                  <a:srgbClr val="00B050"/>
                </a:solidFill>
                <a:latin typeface="Comic Sans MS" pitchFamily="66" charset="0"/>
              </a:rPr>
              <a:t>и</a:t>
            </a:r>
            <a:endParaRPr lang="ru-RU" sz="3200" b="1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162" name="Скругленный прямоугольник 161"/>
          <p:cNvSpPr/>
          <p:nvPr/>
        </p:nvSpPr>
        <p:spPr>
          <a:xfrm>
            <a:off x="745232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и</a:t>
            </a:r>
          </a:p>
        </p:txBody>
      </p:sp>
      <p:sp>
        <p:nvSpPr>
          <p:cNvPr id="163" name="Скругленный прямоугольник 162"/>
          <p:cNvSpPr/>
          <p:nvPr/>
        </p:nvSpPr>
        <p:spPr>
          <a:xfrm>
            <a:off x="529208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а</a:t>
            </a:r>
          </a:p>
        </p:txBody>
      </p:sp>
      <p:sp>
        <p:nvSpPr>
          <p:cNvPr id="164" name="Скругленный прямоугольник 163"/>
          <p:cNvSpPr/>
          <p:nvPr/>
        </p:nvSpPr>
        <p:spPr>
          <a:xfrm>
            <a:off x="97160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а</a:t>
            </a:r>
          </a:p>
        </p:txBody>
      </p:sp>
      <p:sp>
        <p:nvSpPr>
          <p:cNvPr id="165" name="Скругленный прямоугольник 164"/>
          <p:cNvSpPr/>
          <p:nvPr/>
        </p:nvSpPr>
        <p:spPr>
          <a:xfrm>
            <a:off x="457200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г</a:t>
            </a:r>
          </a:p>
        </p:txBody>
      </p:sp>
      <p:sp>
        <p:nvSpPr>
          <p:cNvPr id="166" name="Скругленный прямоугольник 165"/>
          <p:cNvSpPr/>
          <p:nvPr/>
        </p:nvSpPr>
        <p:spPr>
          <a:xfrm>
            <a:off x="97160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г</a:t>
            </a:r>
          </a:p>
        </p:txBody>
      </p:sp>
      <p:sp>
        <p:nvSpPr>
          <p:cNvPr id="167" name="Скругленный прямоугольник 166"/>
          <p:cNvSpPr/>
          <p:nvPr/>
        </p:nvSpPr>
        <p:spPr>
          <a:xfrm>
            <a:off x="3131840" y="12687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о</a:t>
            </a:r>
          </a:p>
        </p:txBody>
      </p:sp>
      <p:sp>
        <p:nvSpPr>
          <p:cNvPr id="168" name="Скругленный прямоугольник 167"/>
          <p:cNvSpPr/>
          <p:nvPr/>
        </p:nvSpPr>
        <p:spPr>
          <a:xfrm>
            <a:off x="385192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ь</a:t>
            </a:r>
          </a:p>
        </p:txBody>
      </p:sp>
      <p:sp>
        <p:nvSpPr>
          <p:cNvPr id="169" name="Скругленный прямоугольник 168"/>
          <p:cNvSpPr/>
          <p:nvPr/>
        </p:nvSpPr>
        <p:spPr>
          <a:xfrm>
            <a:off x="745232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е</a:t>
            </a:r>
          </a:p>
        </p:txBody>
      </p:sp>
      <p:sp>
        <p:nvSpPr>
          <p:cNvPr id="170" name="Скругленный прямоугольник 169"/>
          <p:cNvSpPr/>
          <p:nvPr/>
        </p:nvSpPr>
        <p:spPr>
          <a:xfrm>
            <a:off x="673224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к</a:t>
            </a:r>
          </a:p>
        </p:txBody>
      </p:sp>
      <p:sp>
        <p:nvSpPr>
          <p:cNvPr id="172" name="Скругленный прямоугольник 171"/>
          <p:cNvSpPr/>
          <p:nvPr/>
        </p:nvSpPr>
        <p:spPr>
          <a:xfrm>
            <a:off x="169168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н</a:t>
            </a:r>
          </a:p>
        </p:txBody>
      </p:sp>
      <p:sp>
        <p:nvSpPr>
          <p:cNvPr id="175" name="Скругленный прямоугольник 174"/>
          <p:cNvSpPr/>
          <p:nvPr/>
        </p:nvSpPr>
        <p:spPr>
          <a:xfrm>
            <a:off x="169168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е</a:t>
            </a:r>
          </a:p>
        </p:txBody>
      </p:sp>
      <p:sp>
        <p:nvSpPr>
          <p:cNvPr id="176" name="Скругленный прямоугольник 175"/>
          <p:cNvSpPr/>
          <p:nvPr/>
        </p:nvSpPr>
        <p:spPr>
          <a:xfrm>
            <a:off x="313184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д</a:t>
            </a:r>
          </a:p>
        </p:txBody>
      </p:sp>
      <p:sp>
        <p:nvSpPr>
          <p:cNvPr id="177" name="Скругленный прямоугольник 176"/>
          <p:cNvSpPr/>
          <p:nvPr/>
        </p:nvSpPr>
        <p:spPr>
          <a:xfrm>
            <a:off x="385192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а</a:t>
            </a:r>
          </a:p>
        </p:txBody>
      </p:sp>
      <p:sp>
        <p:nvSpPr>
          <p:cNvPr id="178" name="Скругленный прямоугольник 177"/>
          <p:cNvSpPr/>
          <p:nvPr/>
        </p:nvSpPr>
        <p:spPr>
          <a:xfrm>
            <a:off x="457200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я</a:t>
            </a:r>
          </a:p>
        </p:txBody>
      </p:sp>
      <p:sp>
        <p:nvSpPr>
          <p:cNvPr id="179" name="Скругленный прямоугольник 178"/>
          <p:cNvSpPr/>
          <p:nvPr/>
        </p:nvSpPr>
        <p:spPr>
          <a:xfrm>
            <a:off x="169168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й</a:t>
            </a: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817240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с</a:t>
            </a:r>
          </a:p>
        </p:txBody>
      </p:sp>
      <p:sp>
        <p:nvSpPr>
          <p:cNvPr id="97" name="Скругленный прямоугольник 96"/>
          <p:cNvSpPr/>
          <p:nvPr/>
        </p:nvSpPr>
        <p:spPr>
          <a:xfrm>
            <a:off x="6732240" y="19888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я</a:t>
            </a:r>
          </a:p>
        </p:txBody>
      </p:sp>
      <p:sp>
        <p:nvSpPr>
          <p:cNvPr id="99" name="Скругленный прямоугольник 98"/>
          <p:cNvSpPr/>
          <p:nvPr/>
        </p:nvSpPr>
        <p:spPr>
          <a:xfrm>
            <a:off x="169168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м</a:t>
            </a:r>
          </a:p>
        </p:txBody>
      </p:sp>
      <p:sp>
        <p:nvSpPr>
          <p:cNvPr id="105" name="Скругленный прямоугольник 104"/>
          <p:cNvSpPr/>
          <p:nvPr/>
        </p:nvSpPr>
        <p:spPr>
          <a:xfrm>
            <a:off x="601216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р</a:t>
            </a:r>
          </a:p>
        </p:txBody>
      </p:sp>
      <p:sp>
        <p:nvSpPr>
          <p:cNvPr id="109" name="Скругленный прямоугольник 108"/>
          <p:cNvSpPr/>
          <p:nvPr/>
        </p:nvSpPr>
        <p:spPr>
          <a:xfrm>
            <a:off x="1691680" y="270892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з</a:t>
            </a:r>
          </a:p>
        </p:txBody>
      </p:sp>
      <p:sp>
        <p:nvSpPr>
          <p:cNvPr id="111" name="Скругленный прямоугольник 110"/>
          <p:cNvSpPr/>
          <p:nvPr/>
        </p:nvSpPr>
        <p:spPr>
          <a:xfrm>
            <a:off x="169168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т</a:t>
            </a:r>
          </a:p>
        </p:txBody>
      </p:sp>
      <p:sp>
        <p:nvSpPr>
          <p:cNvPr id="114" name="Скругленный прямоугольник 113"/>
          <p:cNvSpPr/>
          <p:nvPr/>
        </p:nvSpPr>
        <p:spPr>
          <a:xfrm>
            <a:off x="241176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с</a:t>
            </a:r>
          </a:p>
        </p:txBody>
      </p:sp>
      <p:sp>
        <p:nvSpPr>
          <p:cNvPr id="115" name="Скругленный прямоугольник 114"/>
          <p:cNvSpPr/>
          <p:nvPr/>
        </p:nvSpPr>
        <p:spPr>
          <a:xfrm>
            <a:off x="25152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г</a:t>
            </a:r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971600" y="414908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р</a:t>
            </a:r>
          </a:p>
        </p:txBody>
      </p:sp>
      <p:sp>
        <p:nvSpPr>
          <p:cNvPr id="123" name="Скругленный прямоугольник 122"/>
          <p:cNvSpPr/>
          <p:nvPr/>
        </p:nvSpPr>
        <p:spPr>
          <a:xfrm>
            <a:off x="97160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е</a:t>
            </a:r>
          </a:p>
        </p:txBody>
      </p:sp>
      <p:sp>
        <p:nvSpPr>
          <p:cNvPr id="126" name="Скругленный прямоугольник 125"/>
          <p:cNvSpPr/>
          <p:nvPr/>
        </p:nvSpPr>
        <p:spPr>
          <a:xfrm>
            <a:off x="251520" y="342900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с</a:t>
            </a:r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529208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й</a:t>
            </a:r>
          </a:p>
        </p:txBody>
      </p:sp>
      <p:sp>
        <p:nvSpPr>
          <p:cNvPr id="139" name="Скругленный прямоугольник 138"/>
          <p:cNvSpPr/>
          <p:nvPr/>
        </p:nvSpPr>
        <p:spPr>
          <a:xfrm>
            <a:off x="601216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е</a:t>
            </a:r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673224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с</a:t>
            </a:r>
          </a:p>
        </p:txBody>
      </p:sp>
      <p:sp>
        <p:nvSpPr>
          <p:cNvPr id="104" name="Скругленный прямоугольник 103"/>
          <p:cNvSpPr/>
          <p:nvPr/>
        </p:nvSpPr>
        <p:spPr>
          <a:xfrm>
            <a:off x="3131840" y="558924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я</a:t>
            </a:r>
          </a:p>
        </p:txBody>
      </p:sp>
      <p:sp>
        <p:nvSpPr>
          <p:cNvPr id="108" name="Скругленный прямоугольник 107"/>
          <p:cNvSpPr/>
          <p:nvPr/>
        </p:nvSpPr>
        <p:spPr>
          <a:xfrm>
            <a:off x="251520" y="4869160"/>
            <a:ext cx="720080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Comic Sans MS" pitchFamily="66" charset="0"/>
              </a:rPr>
              <a:t>ш</a:t>
            </a:r>
          </a:p>
        </p:txBody>
      </p:sp>
      <p:sp>
        <p:nvSpPr>
          <p:cNvPr id="116" name="Стрелка вправо 10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0BDE075-125E-492F-A892-66CDBF195E31}"/>
              </a:ext>
            </a:extLst>
          </p:cNvPr>
          <p:cNvSpPr/>
          <p:nvPr/>
        </p:nvSpPr>
        <p:spPr>
          <a:xfrm>
            <a:off x="8388424" y="6381328"/>
            <a:ext cx="648072" cy="360040"/>
          </a:xfrm>
          <a:prstGeom prst="rightArrow">
            <a:avLst/>
          </a:prstGeom>
          <a:solidFill>
            <a:srgbClr val="00FF00"/>
          </a:solidFill>
          <a:ln>
            <a:solidFill>
              <a:srgbClr val="00CC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2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6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7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63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84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91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98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1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05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5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1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1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3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6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1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8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19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0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7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1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5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26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7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8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2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33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4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9"/>
                  </p:tgtEl>
                </p:cond>
              </p:nextCondLst>
            </p:seq>
            <p:seq concurrent="1" nextAc="seek">
              <p:cTn id="135" restart="whenNotActive" fill="hold" evtFilter="cancelBubble" nodeType="interactiveSeq">
                <p:stCondLst>
                  <p:cond evt="onClick" delay="0">
                    <p:tgtEl>
                      <p:spTgt spid="1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6" fill="hold">
                      <p:stCondLst>
                        <p:cond delay="0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9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40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1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0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1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6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47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8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2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1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3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54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5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5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1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0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61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2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6"/>
                  </p:tgtEl>
                </p:cond>
              </p:nextCondLst>
            </p:seq>
            <p:seq concurrent="1" nextAc="seek">
              <p:cTn id="163" restart="whenNotActive" fill="hold" evtFilter="cancelBubble" nodeType="interactiveSeq">
                <p:stCondLst>
                  <p:cond evt="onClick" delay="0">
                    <p:tgtEl>
                      <p:spTgt spid="1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4" fill="hold">
                      <p:stCondLst>
                        <p:cond delay="0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7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68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9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7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1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4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75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6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8"/>
                  </p:tgtEl>
                </p:cond>
              </p:nextCondLst>
            </p:seq>
            <p:seq concurrent="1" nextAc="seek">
              <p:cTn id="177" restart="whenNotActive" fill="hold" evtFilter="cancelBubble" nodeType="interactiveSeq">
                <p:stCondLst>
                  <p:cond evt="onClick" delay="0">
                    <p:tgtEl>
                      <p:spTgt spid="1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8" fill="hold">
                      <p:stCondLst>
                        <p:cond delay="0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1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82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3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9"/>
                  </p:tgtEl>
                </p:cond>
              </p:nextCondLst>
            </p:seq>
            <p:seq concurrent="1" nextAc="seek">
              <p:cTn id="184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5" fill="hold">
                      <p:stCondLst>
                        <p:cond delay="0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8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  <p:seq concurrent="1" nextAc="seek">
              <p:cTn id="191" restart="whenNotActive" fill="hold" evtFilter="cancelBubble" nodeType="interactiveSeq">
                <p:stCondLst>
                  <p:cond evt="onClick" delay="0">
                    <p:tgtEl>
                      <p:spTgt spid="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2" fill="hold">
                      <p:stCondLst>
                        <p:cond delay="0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5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196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"/>
                  </p:tgtEl>
                </p:cond>
              </p:nextCondLst>
            </p:seq>
            <p:seq concurrent="1" nextAc="seek">
              <p:cTn id="198" restart="whenNotActive" fill="hold" evtFilter="cancelBubble" nodeType="interactiveSeq">
                <p:stCondLst>
                  <p:cond evt="onClick" delay="0">
                    <p:tgtEl>
                      <p:spTgt spid="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9" fill="hold">
                      <p:stCondLst>
                        <p:cond delay="0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2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203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4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6"/>
                  </p:tgtEl>
                </p:cond>
              </p:nextCondLst>
            </p:seq>
            <p:seq concurrent="1" nextAc="seek">
              <p:cTn id="205" restart="whenNotActive" fill="hold" evtFilter="cancelBubble" nodeType="interactiveSeq">
                <p:stCondLst>
                  <p:cond evt="onClick" delay="0">
                    <p:tgtEl>
                      <p:spTgt spid="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6" fill="hold">
                      <p:stCondLst>
                        <p:cond delay="0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9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210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1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8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>
                      <p:stCondLst>
                        <p:cond delay="0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6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217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8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  <p:seq concurrent="1" nextAc="seek">
              <p:cTn id="219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0" fill="hold">
                      <p:stCondLst>
                        <p:cond delay="0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3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224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5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EEF492F-1754-4072-B24E-9D2D52C1933F}"/>
              </a:ext>
            </a:extLst>
          </p:cNvPr>
          <p:cNvSpPr txBox="1"/>
          <p:nvPr/>
        </p:nvSpPr>
        <p:spPr>
          <a:xfrm>
            <a:off x="1143000" y="2276872"/>
            <a:ext cx="6858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6000" b="1" dirty="0">
                <a:ln w="28575">
                  <a:solidFill>
                    <a:srgbClr val="002E00"/>
                  </a:solidFill>
                </a:ln>
                <a:solidFill>
                  <a:srgbClr val="B8E1D4"/>
                </a:solidFill>
                <a:latin typeface="Comic Sans MS" pitchFamily="66" charset="0"/>
              </a:rPr>
              <a:t>Молодцы ребята!</a:t>
            </a:r>
          </a:p>
          <a:p>
            <a:pPr algn="ctr"/>
            <a:r>
              <a:rPr lang="ru-RU" sz="6000" b="1" dirty="0">
                <a:ln w="28575">
                  <a:solidFill>
                    <a:srgbClr val="002E00"/>
                  </a:solidFill>
                </a:ln>
                <a:solidFill>
                  <a:srgbClr val="B8E1D4"/>
                </a:solidFill>
                <a:latin typeface="Comic Sans MS" pitchFamily="66" charset="0"/>
              </a:rPr>
              <a:t>Вы справились.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659</Words>
  <Application>Microsoft Office PowerPoint</Application>
  <PresentationFormat>Экран (4:3)</PresentationFormat>
  <Paragraphs>607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Comic Sans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Ирина Никитина</cp:lastModifiedBy>
  <cp:revision>44</cp:revision>
  <dcterms:created xsi:type="dcterms:W3CDTF">2024-11-24T11:53:11Z</dcterms:created>
  <dcterms:modified xsi:type="dcterms:W3CDTF">2025-02-17T13:30:41Z</dcterms:modified>
</cp:coreProperties>
</file>