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5" r:id="rId8"/>
    <p:sldId id="261" r:id="rId9"/>
    <p:sldId id="266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289348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Масленичная викторина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62400" y="4724400"/>
            <a:ext cx="4876800" cy="838200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</a:rPr>
              <a:t>Педагог организатор </a:t>
            </a:r>
          </a:p>
          <a:p>
            <a:r>
              <a:rPr lang="ru-RU" sz="1200" b="1" dirty="0" err="1" smtClean="0">
                <a:solidFill>
                  <a:srgbClr val="002060"/>
                </a:solidFill>
              </a:rPr>
              <a:t>Моричева</a:t>
            </a:r>
            <a:r>
              <a:rPr lang="ru-RU" sz="1200" b="1" dirty="0" smtClean="0">
                <a:solidFill>
                  <a:srgbClr val="002060"/>
                </a:solidFill>
              </a:rPr>
              <a:t> Алена Владимировна </a:t>
            </a:r>
          </a:p>
          <a:p>
            <a:r>
              <a:rPr lang="ru-RU" sz="1200" b="1" dirty="0" err="1" smtClean="0">
                <a:solidFill>
                  <a:srgbClr val="002060"/>
                </a:solidFill>
              </a:rPr>
              <a:t>г.Нягань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1030" name="Picture 6" descr="https://avatars.mds.yandex.net/i?id=c3289df6427f01179ad51bcf4a08d097e807d138-923408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"/>
            <a:ext cx="3883025" cy="258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00200" y="1752600"/>
            <a:ext cx="6553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Из какой муки в старину пеклись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традиционные русские блины?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Из </a:t>
            </a:r>
            <a:r>
              <a:rPr lang="ru-RU" sz="2400" b="1" i="1" dirty="0">
                <a:solidFill>
                  <a:srgbClr val="002060"/>
                </a:solidFill>
              </a:rPr>
              <a:t>пшеничной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Из </a:t>
            </a:r>
            <a:r>
              <a:rPr lang="ru-RU" sz="2400" b="1" i="1" dirty="0">
                <a:solidFill>
                  <a:srgbClr val="002060"/>
                </a:solidFill>
              </a:rPr>
              <a:t>ржаной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Из </a:t>
            </a:r>
            <a:r>
              <a:rPr lang="ru-RU" sz="2400" b="1" i="1" dirty="0">
                <a:solidFill>
                  <a:srgbClr val="002060"/>
                </a:solidFill>
              </a:rPr>
              <a:t>гречишной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Из </a:t>
            </a:r>
            <a:r>
              <a:rPr lang="ru-RU" sz="2400" b="1" i="1" dirty="0">
                <a:solidFill>
                  <a:srgbClr val="002060"/>
                </a:solidFill>
              </a:rPr>
              <a:t>рисовой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00200" y="990600"/>
            <a:ext cx="6553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 на Руси называли блины, в которые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запечены какие-либо продукты?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Блины </a:t>
            </a:r>
            <a:r>
              <a:rPr lang="ru-RU" sz="2400" b="1" i="1" dirty="0">
                <a:solidFill>
                  <a:srgbClr val="002060"/>
                </a:solidFill>
              </a:rPr>
              <a:t>с припёком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Блины </a:t>
            </a:r>
            <a:r>
              <a:rPr lang="ru-RU" sz="2400" b="1" i="1" dirty="0">
                <a:solidFill>
                  <a:srgbClr val="002060"/>
                </a:solidFill>
              </a:rPr>
              <a:t>с приплодом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Блины </a:t>
            </a:r>
            <a:r>
              <a:rPr lang="ru-RU" sz="2400" b="1" i="1" dirty="0">
                <a:solidFill>
                  <a:srgbClr val="002060"/>
                </a:solidFill>
              </a:rPr>
              <a:t>с присказкой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Блины </a:t>
            </a:r>
            <a:r>
              <a:rPr lang="ru-RU" sz="2400" b="1" i="1" dirty="0">
                <a:solidFill>
                  <a:srgbClr val="002060"/>
                </a:solidFill>
              </a:rPr>
              <a:t>с подоплёкой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Начинку выкладывали на середину сковороды и заливали блинным тестом. В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качестве припека, использовались готовые измельченные продукты: слой жареного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лука или моркови, вареные яйца, грибы, рыбный или мясной фарш, творог и т.д.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47800" y="1447800"/>
            <a:ext cx="6172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Какой праздник на Руси еще назывался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err="1">
                <a:solidFill>
                  <a:srgbClr val="002060"/>
                </a:solidFill>
              </a:rPr>
              <a:t>блиноеда</a:t>
            </a:r>
            <a:r>
              <a:rPr lang="ru-RU" sz="2400" b="1" i="1" dirty="0">
                <a:solidFill>
                  <a:srgbClr val="002060"/>
                </a:solidFill>
              </a:rPr>
              <a:t>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Пасха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Рождество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Новый </a:t>
            </a:r>
            <a:r>
              <a:rPr lang="ru-RU" sz="2400" b="1" i="1" dirty="0">
                <a:solidFill>
                  <a:srgbClr val="002060"/>
                </a:solidFill>
              </a:rPr>
              <a:t>год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Масленица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Другие её названия: </a:t>
            </a:r>
            <a:r>
              <a:rPr lang="ru-RU" sz="2400" dirty="0" err="1">
                <a:solidFill>
                  <a:srgbClr val="002060"/>
                </a:solidFill>
              </a:rPr>
              <a:t>объедуха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жироеда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обируха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dirty="0" err="1">
                <a:solidFill>
                  <a:srgbClr val="002060"/>
                </a:solidFill>
              </a:rPr>
              <a:t>обмануха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057400" y="20574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 называются уменьшенные блины?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Пончики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Оладьи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Клёцки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Галушки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133600" y="1219200"/>
            <a:ext cx="59435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Какие блинчики пекут умелые хозяйки?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Вышитые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Стёганые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Ажурные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Тиснёные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Чтобы испечь такие блинчики нужно перелить тесто в пластиковую бутылочку, в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крышке которой есть дырочка. Нажимая на бутылку, нужно нарисовать на горячей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сковороде сначала контур блина, который затем быстро заполняется рисунком.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52600" y="1828800"/>
            <a:ext cx="5105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Выберите правильное окончание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русской пословицы: «Первый блин ...»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Колом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Маслом </a:t>
            </a:r>
            <a:r>
              <a:rPr lang="ru-RU" sz="2400" b="1" i="1" dirty="0">
                <a:solidFill>
                  <a:srgbClr val="002060"/>
                </a:solidFill>
              </a:rPr>
              <a:t>не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испортишь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Самый </a:t>
            </a:r>
            <a:r>
              <a:rPr lang="ru-RU" sz="2400" b="1" i="1" dirty="0">
                <a:solidFill>
                  <a:srgbClr val="002060"/>
                </a:solidFill>
              </a:rPr>
              <a:t>вкусный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Комом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98087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09800" y="172084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Вставьте пропущенное слово в русскую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пословицу: «Блин не клин, ... не расколет»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Полено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Брюхо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Стекло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Голову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57400" y="1828800"/>
            <a:ext cx="5181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Какое слово пропущено в пословице: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«</a:t>
            </a:r>
            <a:r>
              <a:rPr lang="ru-RU" sz="2400" b="1" i="1" dirty="0" err="1">
                <a:solidFill>
                  <a:srgbClr val="002060"/>
                </a:solidFill>
              </a:rPr>
              <a:t>Блинцы</a:t>
            </a:r>
            <a:r>
              <a:rPr lang="ru-RU" sz="2400" b="1" i="1" dirty="0">
                <a:solidFill>
                  <a:srgbClr val="002060"/>
                </a:solidFill>
              </a:rPr>
              <a:t>, блинчики, блины, как ... у Весны»?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Лужи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Глаза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Колёса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Лицо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5000" y="1905000"/>
            <a:ext cx="5181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Чего, согласно русской пословице, не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любят блины?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Счёта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Мороза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Чужих </a:t>
            </a:r>
            <a:r>
              <a:rPr lang="ru-RU" sz="2400" b="1" i="1" dirty="0">
                <a:solidFill>
                  <a:srgbClr val="002060"/>
                </a:solidFill>
              </a:rPr>
              <a:t>глаз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Советов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endParaRPr lang="ru-RU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1200" y="1905000"/>
            <a:ext cx="6019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Кто в сказке К.И. Чуковского «Путаница»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тушил пожар пирогами и блинами?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Кит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Лисички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Медведь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Крокодил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25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1905000"/>
            <a:ext cx="5791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Какой сказочный герой выдвигал блинную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теорию происхождения лунных кратеров?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Карлсон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Знайка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Иван-дурак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Емеля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1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1752600"/>
            <a:ext cx="5715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 называется спортивный снаряд с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блинами?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Копьё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Шест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Штанга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Молот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1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1200" y="1066801"/>
            <a:ext cx="6019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Выберите правильное утверждение: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Блин </a:t>
            </a:r>
            <a:r>
              <a:rPr lang="ru-RU" sz="2400" b="1" i="1" dirty="0">
                <a:solidFill>
                  <a:srgbClr val="002060"/>
                </a:solidFill>
              </a:rPr>
              <a:t>– это символ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Венеры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Блин </a:t>
            </a:r>
            <a:r>
              <a:rPr lang="ru-RU" sz="2400" b="1" i="1" dirty="0">
                <a:solidFill>
                  <a:srgbClr val="002060"/>
                </a:solidFill>
              </a:rPr>
              <a:t>– это символ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Солнца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Блин </a:t>
            </a:r>
            <a:r>
              <a:rPr lang="ru-RU" sz="2400" b="1" i="1" dirty="0">
                <a:solidFill>
                  <a:srgbClr val="002060"/>
                </a:solidFill>
              </a:rPr>
              <a:t>– это символ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Луны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Блин </a:t>
            </a:r>
            <a:r>
              <a:rPr lang="ru-RU" sz="2400" b="1" i="1" dirty="0">
                <a:solidFill>
                  <a:srgbClr val="002060"/>
                </a:solidFill>
              </a:rPr>
              <a:t>– это символ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Земли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Круглый</a:t>
            </a:r>
            <a:r>
              <a:rPr lang="ru-RU" sz="2400" dirty="0">
                <a:solidFill>
                  <a:srgbClr val="002060"/>
                </a:solidFill>
              </a:rPr>
              <a:t>, горячий блин — символ яркого Солнца, красных дней,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хороших урожаев, ладных счастливых браков.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9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1908" y="1676400"/>
            <a:ext cx="609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Что делают, чтобы изготовить блин?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Варят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Парят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Пекут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Жарят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9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1200" y="1447800"/>
            <a:ext cx="5638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В течение масленичной недели некоторые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родственники по традиции должны приглашать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друг друга на блины. Какие это родственники?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1. Тёща </a:t>
            </a:r>
            <a:r>
              <a:rPr lang="ru-RU" sz="2400" b="1" i="1" dirty="0">
                <a:solidFill>
                  <a:srgbClr val="002060"/>
                </a:solidFill>
              </a:rPr>
              <a:t>и зять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2. Брат </a:t>
            </a:r>
            <a:r>
              <a:rPr lang="ru-RU" sz="2400" b="1" i="1" dirty="0">
                <a:solidFill>
                  <a:srgbClr val="002060"/>
                </a:solidFill>
              </a:rPr>
              <a:t>и сестра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3. Бабушка </a:t>
            </a:r>
            <a:r>
              <a:rPr lang="ru-RU" sz="2400" b="1" i="1" dirty="0">
                <a:solidFill>
                  <a:srgbClr val="002060"/>
                </a:solidFill>
              </a:rPr>
              <a:t>и внучка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4. Дядя </a:t>
            </a:r>
            <a:r>
              <a:rPr lang="ru-RU" sz="2400" b="1" i="1" dirty="0">
                <a:solidFill>
                  <a:srgbClr val="002060"/>
                </a:solidFill>
              </a:rPr>
              <a:t>и племянник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914400"/>
            <a:ext cx="5715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</a:rPr>
              <a:t>Какой мировой рекорд установил россиянин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в поселке </a:t>
            </a:r>
            <a:r>
              <a:rPr lang="ru-RU" sz="2400" b="1" i="1" dirty="0" err="1">
                <a:solidFill>
                  <a:srgbClr val="002060"/>
                </a:solidFill>
              </a:rPr>
              <a:t>Лахта</a:t>
            </a:r>
            <a:r>
              <a:rPr lang="ru-RU" sz="2400" b="1" i="1" dirty="0">
                <a:solidFill>
                  <a:srgbClr val="002060"/>
                </a:solidFill>
              </a:rPr>
              <a:t> под Санкт-Петербургом в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2008 г.?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Рекорд книги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Гиннеса по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поеданию блинов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на скорость: за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60 минут съел 73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блина. Общий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вес съеденного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превысил 2 кг.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4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i?id=821be9ea04924c4e8d19daf743c07f1ffb57a857-568262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25" y="898160"/>
            <a:ext cx="5410675" cy="405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74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100</Words>
  <Application>Microsoft Office PowerPoint</Application>
  <PresentationFormat>Экран (4:3)</PresentationFormat>
  <Paragraphs>20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Масленичная викторина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Масленичная викторина</dc:title>
  <dc:creator>user</dc:creator>
  <cp:lastModifiedBy>Huawei</cp:lastModifiedBy>
  <cp:revision>11</cp:revision>
  <dcterms:created xsi:type="dcterms:W3CDTF">2022-02-28T08:27:44Z</dcterms:created>
  <dcterms:modified xsi:type="dcterms:W3CDTF">2025-02-24T06:37:29Z</dcterms:modified>
</cp:coreProperties>
</file>