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7" r:id="rId1"/>
  </p:sldMasterIdLst>
  <p:sldIdLst>
    <p:sldId id="256" r:id="rId2"/>
    <p:sldId id="27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59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10E8D-9899-4F2C-8FD7-B0719012A34F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73919-8FCC-4556-BDEE-C966729F14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427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10E8D-9899-4F2C-8FD7-B0719012A34F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73919-8FCC-4556-BDEE-C966729F14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5319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10E8D-9899-4F2C-8FD7-B0719012A34F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73919-8FCC-4556-BDEE-C966729F14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3841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10E8D-9899-4F2C-8FD7-B0719012A34F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73919-8FCC-4556-BDEE-C966729F14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784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10E8D-9899-4F2C-8FD7-B0719012A34F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73919-8FCC-4556-BDEE-C966729F14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971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10E8D-9899-4F2C-8FD7-B0719012A34F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73919-8FCC-4556-BDEE-C966729F14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2621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10E8D-9899-4F2C-8FD7-B0719012A34F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73919-8FCC-4556-BDEE-C966729F14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345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10E8D-9899-4F2C-8FD7-B0719012A34F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73919-8FCC-4556-BDEE-C966729F14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697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10E8D-9899-4F2C-8FD7-B0719012A34F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73919-8FCC-4556-BDEE-C966729F14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66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10E8D-9899-4F2C-8FD7-B0719012A34F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73919-8FCC-4556-BDEE-C966729F14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3216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10E8D-9899-4F2C-8FD7-B0719012A34F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73919-8FCC-4556-BDEE-C966729F14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4806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C10E8D-9899-4F2C-8FD7-B0719012A34F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73919-8FCC-4556-BDEE-C966729F14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6985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F63712-40F8-DE18-3E0A-A6F3C5A6D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833" y="1153301"/>
            <a:ext cx="10772775" cy="165819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>
                <a:solidFill>
                  <a:srgbClr val="7030A0"/>
                </a:solidFill>
              </a:rPr>
              <a:t>Тема занятия:</a:t>
            </a:r>
            <a:br>
              <a:rPr lang="ru-RU" sz="5400" b="1" dirty="0">
                <a:solidFill>
                  <a:srgbClr val="7030A0"/>
                </a:solidFill>
              </a:rPr>
            </a:br>
            <a:r>
              <a:rPr lang="ru-RU" sz="5400" b="1" dirty="0">
                <a:solidFill>
                  <a:srgbClr val="7030A0"/>
                </a:solidFill>
              </a:rPr>
              <a:t>«Изготовление открытки к 23 февраля»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D5D386-5259-4B32-9013-9AE67861510B}"/>
              </a:ext>
            </a:extLst>
          </p:cNvPr>
          <p:cNvSpPr txBox="1"/>
          <p:nvPr/>
        </p:nvSpPr>
        <p:spPr>
          <a:xfrm>
            <a:off x="3047011" y="473996"/>
            <a:ext cx="6097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rgbClr val="B32C16"/>
              </a:buClr>
              <a:buSzPct val="95000"/>
              <a:defRPr/>
            </a:pPr>
            <a:r>
              <a:rPr lang="ru-RU" alt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Schoolbook" panose="02040604050505020304" pitchFamily="18" charset="0"/>
              </a:rPr>
              <a:t>МАУДО г. Нягани «Центр детского творчества»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22107C0-2F32-4F89-837A-DC969AE8A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156" y="3001504"/>
            <a:ext cx="4804064" cy="36030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921173F-0FBC-4EBF-85F9-0D9182C099F1}"/>
              </a:ext>
            </a:extLst>
          </p:cNvPr>
          <p:cNvSpPr txBox="1"/>
          <p:nvPr/>
        </p:nvSpPr>
        <p:spPr>
          <a:xfrm>
            <a:off x="6706590" y="4499718"/>
            <a:ext cx="5049981" cy="10341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buClr>
                <a:srgbClr val="B32C16"/>
              </a:buClr>
              <a:buSzPct val="95000"/>
              <a:defRPr/>
            </a:pPr>
            <a:r>
              <a:rPr lang="ru-RU" alt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Schoolbook" panose="02040604050505020304" pitchFamily="18" charset="0"/>
              </a:rPr>
              <a:t>Выполнила :</a:t>
            </a:r>
            <a:endParaRPr lang="ru-RU" altLang="ru-RU" dirty="0">
              <a:solidFill>
                <a:srgbClr val="7030A0"/>
              </a:solidFill>
            </a:endParaRPr>
          </a:p>
          <a:p>
            <a:pPr eaLnBrk="1" hangingPunct="1">
              <a:spcBef>
                <a:spcPct val="20000"/>
              </a:spcBef>
              <a:buClr>
                <a:srgbClr val="B32C16"/>
              </a:buClr>
              <a:buSzPct val="95000"/>
              <a:defRPr/>
            </a:pPr>
            <a:r>
              <a:rPr lang="ru-RU" alt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Schoolbook" panose="02040604050505020304" pitchFamily="18" charset="0"/>
              </a:rPr>
              <a:t>Полуянова Динара Рашидовна -</a:t>
            </a:r>
          </a:p>
          <a:p>
            <a:pPr eaLnBrk="1" hangingPunct="1">
              <a:spcBef>
                <a:spcPct val="20000"/>
              </a:spcBef>
              <a:buClr>
                <a:srgbClr val="B32C16"/>
              </a:buClr>
              <a:buSzPct val="95000"/>
              <a:defRPr/>
            </a:pPr>
            <a:r>
              <a:rPr lang="ru-RU" alt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Schoolbook" panose="02040604050505020304" pitchFamily="18" charset="0"/>
              </a:rPr>
              <a:t>педагог дополнительного образования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EAE72E-15C5-4EC3-85E0-868CFB0A1986}"/>
              </a:ext>
            </a:extLst>
          </p:cNvPr>
          <p:cNvSpPr txBox="1"/>
          <p:nvPr/>
        </p:nvSpPr>
        <p:spPr>
          <a:xfrm>
            <a:off x="6706590" y="3429000"/>
            <a:ext cx="4804064" cy="701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buClr>
                <a:srgbClr val="B32C16"/>
              </a:buClr>
              <a:buSzPct val="95000"/>
              <a:defRPr/>
            </a:pPr>
            <a:r>
              <a:rPr lang="ru-RU" alt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Schoolbook" panose="02040604050505020304" pitchFamily="18" charset="0"/>
              </a:rPr>
              <a:t>д/о «Семицветик»</a:t>
            </a:r>
          </a:p>
          <a:p>
            <a:pPr eaLnBrk="1" hangingPunct="1">
              <a:spcBef>
                <a:spcPct val="20000"/>
              </a:spcBef>
              <a:buClr>
                <a:srgbClr val="B32C16"/>
              </a:buClr>
              <a:buSzPct val="95000"/>
              <a:defRPr/>
            </a:pPr>
            <a:r>
              <a:rPr lang="ru-RU" alt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Schoolbook" panose="02040604050505020304" pitchFamily="18" charset="0"/>
              </a:rPr>
              <a:t> группа №1, 1 год обучения</a:t>
            </a:r>
            <a:endParaRPr lang="ru-RU" altLang="ru-RU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609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3EFAC4-E999-4E16-8DAB-AE2E295E65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54" y="95004"/>
            <a:ext cx="5351813" cy="401386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1F23739-2C11-4D29-9DD9-0D34D903CB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7851" y="2478686"/>
            <a:ext cx="6248942" cy="3895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255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9E77D9F-0E4C-592F-C4E5-EE75E286E7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934" y="84762"/>
            <a:ext cx="11632132" cy="668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681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A86377D-2668-C9E2-ECC2-EA0CCD074E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29" t="11689" r="8113" b="3263"/>
          <a:stretch/>
        </p:blipFill>
        <p:spPr>
          <a:xfrm>
            <a:off x="2357451" y="1720987"/>
            <a:ext cx="7092751" cy="45509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DDF02E-3632-5E1C-6129-24D7861C1104}"/>
              </a:ext>
            </a:extLst>
          </p:cNvPr>
          <p:cNvSpPr txBox="1"/>
          <p:nvPr/>
        </p:nvSpPr>
        <p:spPr>
          <a:xfrm>
            <a:off x="554805" y="491104"/>
            <a:ext cx="117973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Для изготовления самолёта способом оригами нужен лист размером А4.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704641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FEC7DC7-9075-8872-AB60-6423E519E6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644" y="0"/>
            <a:ext cx="102529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136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F75260-A692-1F76-63CD-0D5B9CCAEA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459" y="0"/>
            <a:ext cx="99150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96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3420C0E-A4DB-52E8-4C35-4AAF14122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093" y="0"/>
            <a:ext cx="96738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694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6D0AA55-AC9F-31C3-647A-95E8FF6F69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138" y="0"/>
            <a:ext cx="108517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526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3913515-A35E-5605-D15C-09EBFE9AA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790" y="0"/>
            <a:ext cx="11024419" cy="665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0205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CBB86AE-F634-4CCE-53F2-8B3F8CB40A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015" y="0"/>
            <a:ext cx="99399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333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4B28F4-D9AD-FEC0-CA16-112F050BC7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332" y="0"/>
            <a:ext cx="113133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2808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50D3784-42B2-9183-D02C-127790DDDC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237" y="38100"/>
            <a:ext cx="11439525" cy="6650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014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224A906-B16B-81AB-5FB1-4613847408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036" y="0"/>
            <a:ext cx="10365928" cy="6678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9296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71B6A47-B443-9134-A734-690EF2C9E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0" y="242887"/>
            <a:ext cx="11391900" cy="637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2375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7F45262-90F7-0EA0-CFA9-A921573302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12" y="138112"/>
            <a:ext cx="11229975" cy="658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6306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810D1D3-CF4E-519A-221B-D25F449F78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689" y="0"/>
            <a:ext cx="10448622" cy="675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3956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1EE6064-E9A7-00CC-C73D-F46DE57BAA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4821"/>
          <a:stretch/>
        </p:blipFill>
        <p:spPr>
          <a:xfrm>
            <a:off x="94806" y="213189"/>
            <a:ext cx="11829131" cy="6431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4697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3D157C3-E3E3-146C-38EA-D8E54C644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595" y="0"/>
            <a:ext cx="96628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5172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16F142-5884-A731-A19D-4405998BE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704" y="0"/>
            <a:ext cx="9936591" cy="6637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1368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05172F7-D5F3-A599-8CE4-80F81371A7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662" y="347662"/>
            <a:ext cx="11496675" cy="616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8020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5D0B3D-507B-F779-7C57-3297FB3D03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1806" y="0"/>
            <a:ext cx="93083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5383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A591153-5C6C-414A-B4BE-C4AB34063DB6}"/>
              </a:ext>
            </a:extLst>
          </p:cNvPr>
          <p:cNvSpPr txBox="1"/>
          <p:nvPr/>
        </p:nvSpPr>
        <p:spPr>
          <a:xfrm>
            <a:off x="4180114" y="2063776"/>
            <a:ext cx="66976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7200" b="1" dirty="0">
                <a:solidFill>
                  <a:srgbClr val="7030A0"/>
                </a:solidFill>
              </a:rPr>
              <a:t>СПАСИБО</a:t>
            </a:r>
          </a:p>
          <a:p>
            <a:pPr algn="ctr"/>
            <a:r>
              <a:rPr lang="ru-RU" sz="7200" b="1" dirty="0">
                <a:solidFill>
                  <a:srgbClr val="7030A0"/>
                </a:solidFill>
              </a:rPr>
              <a:t> ЗА ВНИМАНИЕ!</a:t>
            </a:r>
            <a:endParaRPr lang="ru-RU" sz="72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5385BC8-3453-4765-9909-54B3F7CEBC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3455"/>
          <a:stretch/>
        </p:blipFill>
        <p:spPr>
          <a:xfrm>
            <a:off x="0" y="-1"/>
            <a:ext cx="3348842" cy="687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23123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39</TotalTime>
  <Words>58</Words>
  <Application>Microsoft Office PowerPoint</Application>
  <PresentationFormat>Широкоэкранный</PresentationFormat>
  <Paragraphs>10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Century Schoolbook</vt:lpstr>
      <vt:lpstr>Open Sans</vt:lpstr>
      <vt:lpstr>Тема Office</vt:lpstr>
      <vt:lpstr>Тема занятия: «Изготовление открытки к 23 февраля»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Технология</dc:title>
  <dc:creator>Владислав Добровлянин</dc:creator>
  <cp:lastModifiedBy>Дина</cp:lastModifiedBy>
  <cp:revision>2</cp:revision>
  <dcterms:created xsi:type="dcterms:W3CDTF">2023-02-15T06:02:56Z</dcterms:created>
  <dcterms:modified xsi:type="dcterms:W3CDTF">2025-02-20T07:13:03Z</dcterms:modified>
</cp:coreProperties>
</file>