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70" r:id="rId4"/>
    <p:sldId id="268" r:id="rId5"/>
    <p:sldId id="27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2060848"/>
            <a:ext cx="8712968" cy="115212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Вышивка гладью.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(1 год обучения)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0" y="213655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МАУДО г. </a:t>
            </a:r>
            <a:r>
              <a:rPr kumimoji="0" lang="ru-RU" sz="2000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Нягани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«</a:t>
            </a: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Центр детского творчества</a:t>
            </a:r>
            <a:r>
              <a:rPr kumimoji="0" lang="en-US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en-US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Times New Roman" pitchFamily="18" charset="0"/>
              </a:rPr>
              <a:t>Детское объединение "Страна рукоделия"</a:t>
            </a:r>
            <a:endParaRPr kumimoji="0" lang="ru-RU" sz="700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t> 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6165304"/>
            <a:ext cx="10692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Нягань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4653136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Составила: Хомякова Ольга Александровна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педагог дополнительного образования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 descr="Picture backgrou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221088"/>
            <a:ext cx="2810068" cy="1872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764704"/>
            <a:ext cx="820891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вышивки нам понадобится: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Канва для вышивания или ткань;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Мулине;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Пяльцы;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Иголка;</a:t>
            </a:r>
          </a:p>
          <a:p>
            <a:pPr>
              <a:buFontTx/>
              <a:buChar char="-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Ножницы.</a:t>
            </a:r>
          </a:p>
          <a:p>
            <a:pPr>
              <a:buFontTx/>
              <a:buChar char="-"/>
            </a:pPr>
            <a:endParaRPr lang="ru-RU" sz="28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077072"/>
            <a:ext cx="820891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ЗАБЫВАЕМ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 ТЕХНИКУ БЕЗОПАСНОСТИ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 РАБОТЕ С НОЖНИЦАМИ И </a:t>
            </a:r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ИГОЛКОЙ!!!</a:t>
            </a:r>
            <a:endParaRPr lang="ru-RU" sz="32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49694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Вышивка гладью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— вид вышивки, в которой стежки наносятся на ткань, полностью заполняя полотно. В этой технике применяются различные виды швов и приёмов.  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Некоторые виды вышивки гладью: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Плоская гладь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Двусторонняя вышивка прямым стежком, стежки плотно укладываются друг к другу. 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Гладь с настилом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Объёмная вышивка прямым стежком в одном направлении по основе, сделанной стежками в другом, перпендикулярном направлении. 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Теневая гладь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Выполняется нитками разных цветов. 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Прорезная гладь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(«ришелье»). Сквозная вышивка, при которой в ткани прорезаются отверстия разной величины и формы. 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Атласная гладь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Стежки короткие, плотные, каждый следующий начинается из середины предыдущего. </a:t>
            </a:r>
          </a:p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Русская гладь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Вышивка проходит по контуру, укладывая длинные стежки по лицевой стороне, а на изнаночной остаются только короткие пунктирные штрихи.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Вышивка гладью является традиционной для стран Восточной и Юго-Восточной Азии, ею славятся мастера из Китая, Вьетнама, Кореи и Японии. 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578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80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51876"/>
          <a:stretch>
            <a:fillRect/>
          </a:stretch>
        </p:blipFill>
        <p:spPr bwMode="auto">
          <a:xfrm>
            <a:off x="395536" y="5301208"/>
            <a:ext cx="1269176" cy="1224136"/>
          </a:xfrm>
          <a:prstGeom prst="rect">
            <a:avLst/>
          </a:prstGeom>
          <a:noFill/>
        </p:spPr>
      </p:pic>
      <p:pic>
        <p:nvPicPr>
          <p:cNvPr id="24582" name="Picture 6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5696" y="5301208"/>
            <a:ext cx="1945432" cy="1296144"/>
          </a:xfrm>
          <a:prstGeom prst="rect">
            <a:avLst/>
          </a:prstGeom>
          <a:noFill/>
        </p:spPr>
      </p:pic>
      <p:sp>
        <p:nvSpPr>
          <p:cNvPr id="24584" name="AutoShape 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6" name="AutoShape 1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8" name="AutoShape 1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0" name="AutoShape 1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2" name="AutoShape 1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4" name="AutoShape 1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6" name="AutoShape 2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598" name="Picture 2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5373216"/>
            <a:ext cx="1224136" cy="1224136"/>
          </a:xfrm>
          <a:prstGeom prst="rect">
            <a:avLst/>
          </a:prstGeom>
          <a:noFill/>
        </p:spPr>
      </p:pic>
      <p:pic>
        <p:nvPicPr>
          <p:cNvPr id="24600" name="Picture 24" descr="Picture background"/>
          <p:cNvPicPr>
            <a:picLocks noChangeAspect="1" noChangeArrowheads="1"/>
          </p:cNvPicPr>
          <p:nvPr/>
        </p:nvPicPr>
        <p:blipFill>
          <a:blip r:embed="rId5" cstate="print"/>
          <a:srcRect l="51974"/>
          <a:stretch>
            <a:fillRect/>
          </a:stretch>
        </p:blipFill>
        <p:spPr bwMode="auto">
          <a:xfrm>
            <a:off x="5292080" y="5301208"/>
            <a:ext cx="1440160" cy="1319440"/>
          </a:xfrm>
          <a:prstGeom prst="rect">
            <a:avLst/>
          </a:prstGeom>
          <a:noFill/>
        </p:spPr>
      </p:pic>
      <p:sp>
        <p:nvSpPr>
          <p:cNvPr id="24602" name="AutoShape 26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604" name="AutoShape 28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606" name="AutoShape 30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4608" name="Picture 32" descr="Picture background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76256" y="5301208"/>
            <a:ext cx="1954125" cy="12961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260648"/>
            <a:ext cx="84969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 сегодня выполним плоскую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гладь. Двусторонняя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вышивка. Игла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изнаночной стороны проходит по всей ширине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узора, стежки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плотно укладываются друг к другу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Гладь может быть прямой или косой. В крупных деталях  стежки глади располагаются по форме узора: в листьях – от края к середине, по направлению прожилок, в лепестках цветов – от края к центру.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62" name="Picture 14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36225" t="19950" r="39363" b="51700"/>
          <a:stretch>
            <a:fillRect/>
          </a:stretch>
        </p:blipFill>
        <p:spPr bwMode="auto">
          <a:xfrm>
            <a:off x="1619672" y="2996952"/>
            <a:ext cx="2232248" cy="1944216"/>
          </a:xfrm>
          <a:prstGeom prst="rect">
            <a:avLst/>
          </a:prstGeom>
          <a:noFill/>
        </p:spPr>
      </p:pic>
      <p:pic>
        <p:nvPicPr>
          <p:cNvPr id="10" name="Picture 14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7087" t="19950" r="62988" b="51700"/>
          <a:stretch>
            <a:fillRect/>
          </a:stretch>
        </p:blipFill>
        <p:spPr bwMode="auto">
          <a:xfrm>
            <a:off x="4644008" y="2996952"/>
            <a:ext cx="2736304" cy="19442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Picture background"/>
          <p:cNvPicPr>
            <a:picLocks noChangeAspect="1" noChangeArrowheads="1"/>
          </p:cNvPicPr>
          <p:nvPr/>
        </p:nvPicPr>
        <p:blipFill>
          <a:blip r:embed="rId2" cstate="print"/>
          <a:srcRect l="39423"/>
          <a:stretch>
            <a:fillRect/>
          </a:stretch>
        </p:blipFill>
        <p:spPr bwMode="auto">
          <a:xfrm>
            <a:off x="2339752" y="2708920"/>
            <a:ext cx="3994553" cy="3391117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395536" y="260648"/>
            <a:ext cx="84969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ткани карандашом рисуем листик произвольной формы. Берем иголку и зеленый цвет мулине. Проходим косыми стежками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 направлению прожилок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 одной стороны листика, а затем с другой. Удачи!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 descr="Picture background"/>
          <p:cNvPicPr>
            <a:picLocks noChangeAspect="1" noChangeArrowheads="1"/>
          </p:cNvPicPr>
          <p:nvPr/>
        </p:nvPicPr>
        <p:blipFill>
          <a:blip r:embed="rId2" cstate="print"/>
          <a:srcRect r="66549"/>
          <a:stretch>
            <a:fillRect/>
          </a:stretch>
        </p:blipFill>
        <p:spPr bwMode="auto">
          <a:xfrm>
            <a:off x="6588224" y="2708920"/>
            <a:ext cx="2201431" cy="3384376"/>
          </a:xfrm>
          <a:prstGeom prst="rect">
            <a:avLst/>
          </a:prstGeom>
          <a:noFill/>
        </p:spPr>
      </p:pic>
      <p:sp>
        <p:nvSpPr>
          <p:cNvPr id="25602" name="AutoShape 2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3" name="Picture 3" descr="F:\fe7f74434e64a7c9087f4e9ef8676dc2.jpg"/>
          <p:cNvPicPr>
            <a:picLocks noChangeAspect="1" noChangeArrowheads="1"/>
          </p:cNvPicPr>
          <p:nvPr/>
        </p:nvPicPr>
        <p:blipFill>
          <a:blip r:embed="rId3" cstate="print"/>
          <a:srcRect l="25661" t="16401" r="24850" b="20600"/>
          <a:stretch>
            <a:fillRect/>
          </a:stretch>
        </p:blipFill>
        <p:spPr bwMode="auto">
          <a:xfrm>
            <a:off x="539552" y="1412776"/>
            <a:ext cx="1584176" cy="1558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565</TotalTime>
  <Words>166</Words>
  <Application>Microsoft Office PowerPoint</Application>
  <PresentationFormat>Экран (4:3)</PresentationFormat>
  <Paragraphs>28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Литейная</vt:lpstr>
      <vt:lpstr> 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домашний</dc:creator>
  <cp:lastModifiedBy>домашний</cp:lastModifiedBy>
  <cp:revision>84</cp:revision>
  <dcterms:created xsi:type="dcterms:W3CDTF">2021-12-13T08:42:20Z</dcterms:created>
  <dcterms:modified xsi:type="dcterms:W3CDTF">2025-03-17T11:32:42Z</dcterms:modified>
</cp:coreProperties>
</file>