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3" r:id="rId5"/>
    <p:sldId id="273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1772816"/>
            <a:ext cx="7848872" cy="1224136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Вышивка лентами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(3 год обучения)</a:t>
            </a:r>
            <a:endParaRPr lang="ru-RU" sz="3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flipH="1">
            <a:off x="10476656" y="2996952"/>
            <a:ext cx="504056" cy="144016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0" y="0"/>
            <a:ext cx="9144000" cy="923528"/>
          </a:xfrm>
          <a:prstGeom prst="rect">
            <a:avLst/>
          </a:prstGeo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МАУДО г.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Нягани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Центр детского творчества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»</a:t>
            </a:r>
            <a:endParaRPr lang="en-US" sz="8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Детское объединение "Страна рукоделия"</a:t>
            </a:r>
            <a:endParaRPr lang="ru-RU" sz="8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05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572000" y="4725144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Составила: Хомякова Ольга Александровна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педагог дополнительного образования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995936" y="6237312"/>
            <a:ext cx="10675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Нягань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18" name="AutoShape 2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220" name="AutoShape 4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222" name="Picture 6" descr="Picture background"/>
          <p:cNvPicPr>
            <a:picLocks noChangeAspect="1" noChangeArrowheads="1"/>
          </p:cNvPicPr>
          <p:nvPr/>
        </p:nvPicPr>
        <p:blipFill>
          <a:blip r:embed="rId2" cstate="print"/>
          <a:srcRect r="1389" b="4167"/>
          <a:stretch>
            <a:fillRect/>
          </a:stretch>
        </p:blipFill>
        <p:spPr bwMode="auto">
          <a:xfrm>
            <a:off x="467544" y="3645024"/>
            <a:ext cx="2167284" cy="28083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51112" y="404664"/>
            <a:ext cx="799288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вышивки нам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понадобится:</a:t>
            </a:r>
          </a:p>
          <a:p>
            <a:pPr>
              <a:buFontTx/>
              <a:buChar char="-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Канва для вышивания или ткань;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Узкие ленты;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Пяльцы;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Иголка;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Ножницы.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11560" y="4149080"/>
            <a:ext cx="806489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 ЗАБЫВАЕМ </a:t>
            </a:r>
          </a:p>
          <a:p>
            <a:pPr algn="ctr"/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 ТЕХНИКУ БЕЗОПАСНОСТИ </a:t>
            </a:r>
          </a:p>
          <a:p>
            <a:pPr algn="ctr"/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 РАБОТЕ С НОЖНИЦАМИ И 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ИГЛАМИ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!!!</a:t>
            </a:r>
            <a:endParaRPr lang="ru-RU" sz="28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1520" y="332656"/>
            <a:ext cx="842493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ru-RU" sz="2400" dirty="0" smtClean="0"/>
              <a:t>В вышивке атласными лентами применяются многие </a:t>
            </a:r>
            <a:r>
              <a:rPr lang="ru-RU" sz="2400" dirty="0" smtClean="0"/>
              <a:t>виды стежков. Мы сегодня будем выполнять прямые ленточные стежки. Берем отрезок ленты (40-50 см). Один конец ленты закрепляем в игле. На втором конце делаем обычный плоский узелок: загибаем </a:t>
            </a:r>
            <a:r>
              <a:rPr lang="ru-RU" sz="2400" dirty="0" smtClean="0"/>
              <a:t>конец ленты на 1см </a:t>
            </a:r>
            <a:r>
              <a:rPr lang="ru-RU" sz="2400" dirty="0" smtClean="0"/>
              <a:t>2 раза. Прокалываем </a:t>
            </a:r>
            <a:r>
              <a:rPr lang="ru-RU" sz="2400" dirty="0" smtClean="0"/>
              <a:t>конец ленты иглой, потом </a:t>
            </a:r>
            <a:r>
              <a:rPr lang="ru-RU" sz="2400" dirty="0" smtClean="0"/>
              <a:t>пропускаем </a:t>
            </a:r>
            <a:r>
              <a:rPr lang="ru-RU" sz="2400" dirty="0" smtClean="0"/>
              <a:t>иглу через </a:t>
            </a:r>
            <a:r>
              <a:rPr lang="ru-RU" sz="2400" dirty="0" smtClean="0"/>
              <a:t>ленту. Тянем </a:t>
            </a:r>
            <a:r>
              <a:rPr lang="ru-RU" sz="2400" dirty="0" smtClean="0"/>
              <a:t>за иглу, и лента сама образует узелок, похожий на мягкий </a:t>
            </a:r>
            <a:r>
              <a:rPr lang="ru-RU" sz="2400" dirty="0" smtClean="0"/>
              <a:t>бантик. </a:t>
            </a:r>
            <a:endParaRPr lang="ru-RU" sz="2400" dirty="0" smtClean="0"/>
          </a:p>
        </p:txBody>
      </p:sp>
      <p:sp>
        <p:nvSpPr>
          <p:cNvPr id="7176" name="AutoShape 8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178" name="AutoShape 10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180" name="AutoShape 12" descr="https://decomotive.ru/wp-content/uploads/b/5/4/b5455f8983e5d4b53cebc500e4bd1385.jpe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182" name="AutoShape 14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184" name="AutoShape 16" descr="https://i.pinimg.com/736x/d1/03/e5/d103e5dc00cf99c43419fd698c454b8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185" name="Picture 17" descr="F:\d103e5dc00cf99c43419fd698c454b87.jpg"/>
          <p:cNvPicPr>
            <a:picLocks noChangeAspect="1" noChangeArrowheads="1"/>
          </p:cNvPicPr>
          <p:nvPr/>
        </p:nvPicPr>
        <p:blipFill>
          <a:blip r:embed="rId2" cstate="print"/>
          <a:srcRect r="2751"/>
          <a:stretch>
            <a:fillRect/>
          </a:stretch>
        </p:blipFill>
        <p:spPr bwMode="auto">
          <a:xfrm>
            <a:off x="3779912" y="3573016"/>
            <a:ext cx="4824536" cy="2213887"/>
          </a:xfrm>
          <a:prstGeom prst="rect">
            <a:avLst/>
          </a:prstGeom>
          <a:noFill/>
        </p:spPr>
      </p:pic>
      <p:sp>
        <p:nvSpPr>
          <p:cNvPr id="7187" name="AutoShape 19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189" name="AutoShape 21" descr="https://itexts.net/files/online_html/122969/i_091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190" name="Picture 22" descr="F:\i_091.png"/>
          <p:cNvPicPr>
            <a:picLocks noChangeAspect="1" noChangeArrowheads="1"/>
          </p:cNvPicPr>
          <p:nvPr/>
        </p:nvPicPr>
        <p:blipFill>
          <a:blip r:embed="rId3" cstate="print"/>
          <a:srcRect b="19524"/>
          <a:stretch>
            <a:fillRect/>
          </a:stretch>
        </p:blipFill>
        <p:spPr bwMode="auto">
          <a:xfrm>
            <a:off x="179512" y="3573016"/>
            <a:ext cx="3439081" cy="22424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95536" y="116632"/>
            <a:ext cx="835292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ru-RU" sz="2400" dirty="0" smtClean="0"/>
              <a:t>Выводим иглу с лентой на лицевую сторону. Определив </a:t>
            </a:r>
            <a:r>
              <a:rPr lang="ru-RU" sz="2400" dirty="0" smtClean="0"/>
              <a:t>размер </a:t>
            </a:r>
            <a:r>
              <a:rPr lang="ru-RU" sz="2400" dirty="0" smtClean="0"/>
              <a:t>лепестка (примерно 2 см), </a:t>
            </a:r>
            <a:r>
              <a:rPr lang="ru-RU" sz="2400" dirty="0" smtClean="0"/>
              <a:t>введите иглу в центр ленточки, проведите ее через ленточку и </a:t>
            </a:r>
            <a:r>
              <a:rPr lang="ru-RU" sz="2400" dirty="0" smtClean="0"/>
              <a:t>материал на изнаночную сторону.</a:t>
            </a:r>
            <a:endParaRPr lang="ru-RU" sz="2400" dirty="0"/>
          </a:p>
        </p:txBody>
      </p:sp>
      <p:pic>
        <p:nvPicPr>
          <p:cNvPr id="5" name="Picture 6" descr="Picture background"/>
          <p:cNvPicPr>
            <a:picLocks noChangeAspect="1" noChangeArrowheads="1"/>
          </p:cNvPicPr>
          <p:nvPr/>
        </p:nvPicPr>
        <p:blipFill>
          <a:blip r:embed="rId2" cstate="print"/>
          <a:srcRect l="12195" t="48780" r="61672" b="16376"/>
          <a:stretch>
            <a:fillRect/>
          </a:stretch>
        </p:blipFill>
        <p:spPr bwMode="auto">
          <a:xfrm>
            <a:off x="6372200" y="1484784"/>
            <a:ext cx="2160240" cy="2160240"/>
          </a:xfrm>
          <a:prstGeom prst="rect">
            <a:avLst/>
          </a:prstGeom>
          <a:noFill/>
        </p:spPr>
      </p:pic>
      <p:pic>
        <p:nvPicPr>
          <p:cNvPr id="6" name="Picture 2" descr="https://sun9-47.userapi.com/impf/c636627/v636627946/2ecf6/_Dj1_jr-Km4.jpg?size=400x435&amp;quality=96&amp;sign=7d8e8ca96374ccf3f8f6e6e5c772d875&amp;type=album"/>
          <p:cNvPicPr>
            <a:picLocks noChangeAspect="1" noChangeArrowheads="1"/>
          </p:cNvPicPr>
          <p:nvPr/>
        </p:nvPicPr>
        <p:blipFill>
          <a:blip r:embed="rId3" cstate="print"/>
          <a:srcRect r="51190" b="68072"/>
          <a:stretch>
            <a:fillRect/>
          </a:stretch>
        </p:blipFill>
        <p:spPr bwMode="auto">
          <a:xfrm>
            <a:off x="395536" y="2276872"/>
            <a:ext cx="2592288" cy="1844107"/>
          </a:xfrm>
          <a:prstGeom prst="rect">
            <a:avLst/>
          </a:prstGeom>
          <a:noFill/>
        </p:spPr>
      </p:pic>
      <p:pic>
        <p:nvPicPr>
          <p:cNvPr id="7" name="Picture 2" descr="https://sun9-47.userapi.com/impf/c636627/v636627946/2ecf6/_Dj1_jr-Km4.jpg?size=400x435&amp;quality=96&amp;sign=7d8e8ca96374ccf3f8f6e6e5c772d875&amp;type=album"/>
          <p:cNvPicPr>
            <a:picLocks noChangeAspect="1" noChangeArrowheads="1"/>
          </p:cNvPicPr>
          <p:nvPr/>
        </p:nvPicPr>
        <p:blipFill>
          <a:blip r:embed="rId3" cstate="print"/>
          <a:srcRect l="51029" r="-169" b="68718"/>
          <a:stretch>
            <a:fillRect/>
          </a:stretch>
        </p:blipFill>
        <p:spPr bwMode="auto">
          <a:xfrm>
            <a:off x="395536" y="4581128"/>
            <a:ext cx="2600289" cy="1800200"/>
          </a:xfrm>
          <a:prstGeom prst="rect">
            <a:avLst/>
          </a:prstGeom>
          <a:noFill/>
        </p:spPr>
      </p:pic>
      <p:pic>
        <p:nvPicPr>
          <p:cNvPr id="8" name="Picture 2" descr="https://sun9-47.userapi.com/impf/c636627/v636627946/2ecf6/_Dj1_jr-Km4.jpg?size=400x435&amp;quality=96&amp;sign=7d8e8ca96374ccf3f8f6e6e5c772d875&amp;type=album"/>
          <p:cNvPicPr>
            <a:picLocks noChangeAspect="1" noChangeArrowheads="1"/>
          </p:cNvPicPr>
          <p:nvPr/>
        </p:nvPicPr>
        <p:blipFill>
          <a:blip r:embed="rId3" cstate="print"/>
          <a:srcRect l="1890" t="34758" r="50861" b="37435"/>
          <a:stretch>
            <a:fillRect/>
          </a:stretch>
        </p:blipFill>
        <p:spPr bwMode="auto">
          <a:xfrm>
            <a:off x="3491880" y="4653136"/>
            <a:ext cx="2700300" cy="17281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95536" y="188640"/>
            <a:ext cx="813690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Слегка и осторожно потяните ленточку с изнаночной стороны так, чтобы в верхней части образовался легкий </a:t>
            </a:r>
            <a:r>
              <a:rPr lang="ru-RU" sz="2400" dirty="0" smtClean="0"/>
              <a:t>завиток. </a:t>
            </a:r>
            <a:r>
              <a:rPr lang="ru-RU" sz="2400" dirty="0" smtClean="0"/>
              <a:t>Продолжайте также выполнять другие лепестки</a:t>
            </a:r>
            <a:r>
              <a:rPr lang="ru-RU" sz="2400" smtClean="0"/>
              <a:t>, поочередно вправо и влево, </a:t>
            </a:r>
            <a:r>
              <a:rPr lang="ru-RU" sz="2400" dirty="0" smtClean="0"/>
              <a:t>пока не завершите цветок желаемой формы</a:t>
            </a:r>
            <a:r>
              <a:rPr lang="ru-RU" sz="2400" dirty="0" smtClean="0"/>
              <a:t>. Удачи!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 descr="https://sun9-47.userapi.com/impf/c636627/v636627946/2ecf6/_Dj1_jr-Km4.jpg?size=400x435&amp;quality=96&amp;sign=7d8e8ca96374ccf3f8f6e6e5c772d875&amp;type=album"/>
          <p:cNvPicPr>
            <a:picLocks noChangeAspect="1" noChangeArrowheads="1"/>
          </p:cNvPicPr>
          <p:nvPr/>
        </p:nvPicPr>
        <p:blipFill>
          <a:blip r:embed="rId2" cstate="print"/>
          <a:srcRect l="51029" t="33912" b="34852"/>
          <a:stretch>
            <a:fillRect/>
          </a:stretch>
        </p:blipFill>
        <p:spPr bwMode="auto">
          <a:xfrm>
            <a:off x="827584" y="2996952"/>
            <a:ext cx="3633369" cy="2520280"/>
          </a:xfrm>
          <a:prstGeom prst="rect">
            <a:avLst/>
          </a:prstGeom>
          <a:noFill/>
        </p:spPr>
      </p:pic>
      <p:pic>
        <p:nvPicPr>
          <p:cNvPr id="7" name="Picture 2" descr="https://sun9-47.userapi.com/impf/c636627/v636627946/2ecf6/_Dj1_jr-Km4.jpg?size=400x435&amp;quality=96&amp;sign=7d8e8ca96374ccf3f8f6e6e5c772d875&amp;type=album"/>
          <p:cNvPicPr>
            <a:picLocks noChangeAspect="1" noChangeArrowheads="1"/>
          </p:cNvPicPr>
          <p:nvPr/>
        </p:nvPicPr>
        <p:blipFill>
          <a:blip r:embed="rId2" cstate="print"/>
          <a:srcRect l="2185" t="66953" r="57401"/>
          <a:stretch>
            <a:fillRect/>
          </a:stretch>
        </p:blipFill>
        <p:spPr bwMode="auto">
          <a:xfrm>
            <a:off x="5076056" y="2996952"/>
            <a:ext cx="2753199" cy="24482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807</TotalTime>
  <Words>205</Words>
  <Application>Microsoft Office PowerPoint</Application>
  <PresentationFormat>Экран (4:3)</PresentationFormat>
  <Paragraphs>18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Апекс</vt:lpstr>
      <vt:lpstr>Вышивка лентами (3 год обучения)</vt:lpstr>
      <vt:lpstr>Слайд 2</vt:lpstr>
      <vt:lpstr>Слайд 3</vt:lpstr>
      <vt:lpstr>Слайд 4</vt:lpstr>
      <vt:lpstr>Слайд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домашний</dc:creator>
  <cp:lastModifiedBy>домашний</cp:lastModifiedBy>
  <cp:revision>121</cp:revision>
  <dcterms:created xsi:type="dcterms:W3CDTF">2022-02-28T12:26:56Z</dcterms:created>
  <dcterms:modified xsi:type="dcterms:W3CDTF">2025-03-17T10:13:29Z</dcterms:modified>
</cp:coreProperties>
</file>