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85" r:id="rId4"/>
    <p:sldId id="286" r:id="rId5"/>
    <p:sldId id="287" r:id="rId6"/>
    <p:sldId id="288" r:id="rId7"/>
    <p:sldId id="289" r:id="rId8"/>
    <p:sldId id="301" r:id="rId9"/>
    <p:sldId id="303" r:id="rId10"/>
    <p:sldId id="305" r:id="rId11"/>
    <p:sldId id="302" r:id="rId12"/>
    <p:sldId id="312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EE20C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6A1379-92DE-4E6B-8F1A-D3AA1068EE57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65B777-3684-41A8-A5E4-D5D0EF4C026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8EF98AD-9332-4D77-8D7C-6D8A7448E691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44954DA-DF3C-4AFA-9637-2EACB88497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A17034-557D-45EE-A67A-93948252107C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046F05-3C10-484B-B7F4-C97565F987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07A780-3916-4CEF-A49A-64EC14663B37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D5CE-A9AD-4F0A-8115-82988156B40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BE32C7-3DB6-4FDD-97A8-7EBFDB9235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337EBF-16FB-4681-B5F3-EAB5871FD8EB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DE1672-9C04-4C83-805F-B24D10928115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321BD3-D29C-436A-BE2A-440164F40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FD973E-3F02-4234-BAE9-391680B15CD3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C50085-95B4-4CC5-8BDB-365B8112B75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4F1E1F97-3215-422A-8DEB-C7E863ED55A8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36F61D5-545C-4D6D-8D01-2E586A8A5F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10FD83-9FF2-45B1-9F9D-B8268BBBAEF6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659660-332F-46F5-A9C9-E60BC84E3C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AD1F9A-079D-4B86-8345-E2095A61E6F4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D89C3-C232-4889-81EF-9D97D3BCF9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65519B-E62D-4C40-A09F-C442F31DFC87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68ABFA-8B9D-4974-80BD-636F63ECEF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8CEB11E-7AA2-4134-96BC-D07BB19B7929}" type="datetimeFigureOut">
              <a:rPr lang="ru-RU" smtClean="0"/>
              <a:pPr>
                <a:defRPr/>
              </a:pPr>
              <a:t>17.03.2025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C699EF0-8F6F-4A27-BC22-0FA1536928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zakolki.net.ua/chto-takoe-kanzashi/istoriya-vozniknoveniya-kanzash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 flipH="1">
            <a:off x="9144000" y="620689"/>
            <a:ext cx="468560" cy="1152127"/>
          </a:xfrm>
        </p:spPr>
        <p:txBody>
          <a:bodyPr>
            <a:normAutofit/>
          </a:bodyPr>
          <a:lstStyle/>
          <a:p>
            <a:pPr eaLnBrk="1" hangingPunct="1"/>
            <a:endParaRPr lang="ru-RU" sz="2000" dirty="0" smtClean="0">
              <a:solidFill>
                <a:srgbClr val="EE20C7"/>
              </a:solidFill>
              <a:latin typeface="Adine Kirnberg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88640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206084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 такое «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»?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(1 год обучения)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6165304"/>
            <a:ext cx="1069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05064"/>
            <a:ext cx="3036504" cy="2024336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500063" y="836713"/>
            <a:ext cx="8229600" cy="237626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400" b="1" u="sng" dirty="0" err="1" smtClean="0">
                <a:solidFill>
                  <a:schemeClr val="bg1"/>
                </a:solidFill>
              </a:rPr>
              <a:t>Кандзаси</a:t>
            </a:r>
            <a:r>
              <a:rPr lang="ru-RU" sz="2400" b="1" u="sng" dirty="0" smtClean="0">
                <a:solidFill>
                  <a:schemeClr val="bg1"/>
                </a:solidFill>
              </a:rPr>
              <a:t> (</a:t>
            </a:r>
            <a:r>
              <a:rPr lang="ru-RU" sz="2400" b="1" u="sng" dirty="0" err="1" smtClean="0">
                <a:solidFill>
                  <a:schemeClr val="bg1"/>
                </a:solidFill>
              </a:rPr>
              <a:t>канзаши</a:t>
            </a:r>
            <a:r>
              <a:rPr lang="ru-RU" sz="2400" b="1" u="sng" dirty="0" smtClean="0">
                <a:solidFill>
                  <a:schemeClr val="bg1"/>
                </a:solidFill>
              </a:rPr>
              <a:t>)</a:t>
            </a:r>
            <a:r>
              <a:rPr lang="ru-RU" sz="2400" dirty="0" smtClean="0">
                <a:solidFill>
                  <a:schemeClr val="bg1"/>
                </a:solidFill>
              </a:rPr>
              <a:t> — японские традиционные </a:t>
            </a:r>
            <a:r>
              <a:rPr lang="ru-RU" sz="2400" dirty="0" smtClean="0">
                <a:solidFill>
                  <a:schemeClr val="bg1"/>
                </a:solidFill>
              </a:rPr>
              <a:t>женские украшения </a:t>
            </a:r>
            <a:r>
              <a:rPr lang="ru-RU" sz="2400" dirty="0" smtClean="0">
                <a:solidFill>
                  <a:schemeClr val="bg1"/>
                </a:solidFill>
              </a:rPr>
              <a:t>для волос. </a:t>
            </a:r>
            <a:r>
              <a:rPr lang="ru-RU" sz="2400" dirty="0" smtClean="0">
                <a:solidFill>
                  <a:schemeClr val="bg1"/>
                </a:solidFill>
              </a:rPr>
              <a:t>Обычай </a:t>
            </a:r>
            <a:r>
              <a:rPr lang="ru-RU" sz="2400" dirty="0" smtClean="0">
                <a:solidFill>
                  <a:schemeClr val="bg1"/>
                </a:solidFill>
              </a:rPr>
              <a:t>украшать себя живыми цветами, в качестве защиты от злых духов, появился в Японии с незапамятных времен. Правда, сорванные цветы вянут, а сделанные из тончайшего шелка лепесточки, посаженные на крепкий рисовый клей, передаются из поколения в поколение. </a:t>
            </a:r>
            <a:r>
              <a:rPr lang="ru-RU" sz="2400" dirty="0" err="1" smtClean="0">
                <a:solidFill>
                  <a:schemeClr val="bg1"/>
                </a:solidFill>
              </a:rPr>
              <a:t>Кандзаси</a:t>
            </a:r>
            <a:r>
              <a:rPr lang="ru-RU" sz="2400" dirty="0" smtClean="0">
                <a:solidFill>
                  <a:schemeClr val="bg1"/>
                </a:solidFill>
              </a:rPr>
              <a:t> должны соответствовать социальному положению и возрасту носящего. </a:t>
            </a:r>
            <a:endParaRPr lang="ru-RU" sz="24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Техника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изготовления </a:t>
            </a:r>
            <a:r>
              <a:rPr lang="ru-RU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цумами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из сложенной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лепестками ткани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стала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популярным ремеслом среди любителей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рукоделия и в нашей стране.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+mn-lt"/>
                <a:hlinkClick r:id="rId2"/>
              </a:rPr>
              <a:t>История возникновения </a:t>
            </a:r>
            <a:r>
              <a:rPr lang="ru-RU" b="1" dirty="0" err="1">
                <a:solidFill>
                  <a:schemeClr val="tx1"/>
                </a:solidFill>
                <a:latin typeface="+mn-lt"/>
                <a:hlinkClick r:id="rId2"/>
              </a:rPr>
              <a:t>канзаши</a:t>
            </a:r>
            <a:r>
              <a:rPr lang="ru-RU" b="1" dirty="0" smtClean="0">
                <a:solidFill>
                  <a:schemeClr val="tx1"/>
                </a:solidFill>
                <a:latin typeface="+mn-lt"/>
                <a:hlinkClick r:id="rId2"/>
              </a:rPr>
              <a:t>.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339" name="Picture 7" descr=" (250x283, 41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415634"/>
            <a:ext cx="2520280" cy="285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9" descr=" (299x448, 23Kb)"/>
          <p:cNvPicPr>
            <a:picLocks noChangeAspect="1" noChangeArrowheads="1"/>
          </p:cNvPicPr>
          <p:nvPr/>
        </p:nvPicPr>
        <p:blipFill>
          <a:blip r:embed="rId4" cstate="print"/>
          <a:srcRect t="6778"/>
          <a:stretch>
            <a:fillRect/>
          </a:stretch>
        </p:blipFill>
        <p:spPr bwMode="auto">
          <a:xfrm>
            <a:off x="5004048" y="3356992"/>
            <a:ext cx="2376264" cy="2971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/>
          </p:cNvSpPr>
          <p:nvPr>
            <p:ph idx="1"/>
          </p:nvPr>
        </p:nvSpPr>
        <p:spPr>
          <a:xfrm>
            <a:off x="684213" y="3357563"/>
            <a:ext cx="8229600" cy="452596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7108" name="Rectangle 4"/>
          <p:cNvSpPr>
            <a:spLocks noGrp="1"/>
          </p:cNvSpPr>
          <p:nvPr>
            <p:ph type="title"/>
          </p:nvPr>
        </p:nvSpPr>
        <p:spPr>
          <a:xfrm>
            <a:off x="323528" y="764704"/>
            <a:ext cx="8640960" cy="1647056"/>
          </a:xfrm>
        </p:spPr>
        <p:txBody>
          <a:bodyPr>
            <a:noAutofit/>
          </a:bodyPr>
          <a:lstStyle/>
          <a:p>
            <a:pPr eaLnBrk="1" hangingPunct="1"/>
            <a:r>
              <a:rPr lang="ru-RU" sz="2400" b="1" u="sng" dirty="0" smtClean="0">
                <a:solidFill>
                  <a:schemeClr val="bg1"/>
                </a:solidFill>
                <a:latin typeface="+mn-lt"/>
              </a:rPr>
              <a:t>1</a:t>
            </a:r>
            <a:r>
              <a:rPr lang="ru-RU" sz="2400" b="1" u="sng" dirty="0" smtClean="0">
                <a:solidFill>
                  <a:schemeClr val="bg1"/>
                </a:solidFill>
                <a:latin typeface="+mn-lt"/>
              </a:rPr>
              <a:t>. </a:t>
            </a:r>
            <a:r>
              <a:rPr lang="ru-RU" sz="2400" b="1" u="sng" dirty="0" err="1" smtClean="0">
                <a:solidFill>
                  <a:schemeClr val="bg1"/>
                </a:solidFill>
                <a:latin typeface="+mn-lt"/>
              </a:rPr>
              <a:t>Бира-бира</a:t>
            </a:r>
            <a:r>
              <a:rPr lang="ru-RU" sz="2400" b="1" u="sng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- они составлены из металлических полос, прикрепленных колечками к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 основе  украшения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. Вместо металла могут использоваться длинные нити шелковых цветов,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называемые  </a:t>
            </a:r>
            <a:r>
              <a:rPr lang="ru-RU" sz="2400" dirty="0" err="1" smtClean="0">
                <a:solidFill>
                  <a:schemeClr val="bg1"/>
                </a:solidFill>
                <a:latin typeface="+mn-lt"/>
              </a:rPr>
              <a:t>shidare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. </a:t>
            </a:r>
          </a:p>
        </p:txBody>
      </p:sp>
      <p:pic>
        <p:nvPicPr>
          <p:cNvPr id="16387" name="Picture 7" descr=" (401x303, 245K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36912"/>
            <a:ext cx="381952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9" descr=" (401x301, 252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36912"/>
            <a:ext cx="381952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275856" y="260648"/>
            <a:ext cx="2363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2400" b="1" u="sng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sz="2400" b="1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u="sng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/>
          </p:cNvSpPr>
          <p:nvPr>
            <p:ph idx="1"/>
          </p:nvPr>
        </p:nvSpPr>
        <p:spPr>
          <a:xfrm flipH="1">
            <a:off x="8676456" y="1772816"/>
            <a:ext cx="864096" cy="187220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dirty="0" smtClean="0"/>
          </a:p>
        </p:txBody>
      </p:sp>
      <p:sp>
        <p:nvSpPr>
          <p:cNvPr id="49154" name="Rectangle 2"/>
          <p:cNvSpPr>
            <a:spLocks noGrp="1"/>
          </p:cNvSpPr>
          <p:nvPr>
            <p:ph type="title"/>
          </p:nvPr>
        </p:nvSpPr>
        <p:spPr>
          <a:xfrm>
            <a:off x="395536" y="116633"/>
            <a:ext cx="8568952" cy="2088232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b="1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Когай</a:t>
            </a:r>
            <a:r>
              <a:rPr lang="ru-RU" sz="2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(меч)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изготавливаются из натурального или искусственного панциря черепахи или других материалов, таких как керамика или металлы. 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Они часто продаются как набор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приложенным гребешком. </a:t>
            </a:r>
          </a:p>
        </p:txBody>
      </p:sp>
      <p:pic>
        <p:nvPicPr>
          <p:cNvPr id="17411" name="Picture 5" descr=" (268x401, 173K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348880"/>
            <a:ext cx="255270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  <p:bldP spid="491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/>
          </p:cNvSpPr>
          <p:nvPr>
            <p:ph idx="1"/>
          </p:nvPr>
        </p:nvSpPr>
        <p:spPr>
          <a:xfrm>
            <a:off x="323528" y="3140968"/>
            <a:ext cx="8363272" cy="3168392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50178" name="Rectangle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714" cy="151216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Куши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это гребень, а не шпилька как большинство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есть гребни называемые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ханакуши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К деревянной основе гребня крепятся лепестки цветов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сделанные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 свернутых кусочков шелка. </a:t>
            </a:r>
          </a:p>
        </p:txBody>
      </p:sp>
      <p:pic>
        <p:nvPicPr>
          <p:cNvPr id="18435" name="Picture 5" descr=" (401x281, 176K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924944"/>
            <a:ext cx="38195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7" descr=" (504x349, 375Kb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924944"/>
            <a:ext cx="3816672" cy="264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0044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070769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2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Хана </a:t>
            </a:r>
            <a:r>
              <a:rPr lang="ru-RU" sz="2400" b="1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sz="2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цветочные украшения: шпильки, заколки, палочки и гребни с шелковыми цветами </a:t>
            </a:r>
          </a:p>
        </p:txBody>
      </p:sp>
      <p:pic>
        <p:nvPicPr>
          <p:cNvPr id="19459" name="Picture 5" descr="3f2c6c7d7c0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636912"/>
            <a:ext cx="2214637" cy="2952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7" descr="DSC_2701-600x600"/>
          <p:cNvPicPr>
            <a:picLocks noChangeAspect="1" noChangeArrowheads="1"/>
          </p:cNvPicPr>
          <p:nvPr/>
        </p:nvPicPr>
        <p:blipFill>
          <a:blip r:embed="rId3" cstate="print"/>
          <a:srcRect t="23154" b="22171"/>
          <a:stretch>
            <a:fillRect/>
          </a:stretch>
        </p:blipFill>
        <p:spPr bwMode="auto">
          <a:xfrm>
            <a:off x="395536" y="2636912"/>
            <a:ext cx="447785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/>
          </p:cNvSpPr>
          <p:nvPr>
            <p:ph idx="1"/>
          </p:nvPr>
        </p:nvSpPr>
        <p:spPr>
          <a:xfrm>
            <a:off x="457200" y="2708920"/>
            <a:ext cx="8075240" cy="360044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52226" name="Rectangle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36815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400" b="1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b="1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ама</a:t>
            </a:r>
            <a:r>
              <a:rPr lang="ru-RU" sz="2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самые распространенные, украшены шариком (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тама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pic>
        <p:nvPicPr>
          <p:cNvPr id="24578" name="Picture 2" descr="Файл:Mimikaki kanzash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348880"/>
            <a:ext cx="4451648" cy="3271962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  <p:bldP spid="522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70658" name="Rectangle 2"/>
          <p:cNvSpPr>
            <a:spLocks noGrp="1"/>
          </p:cNvSpPr>
          <p:nvPr>
            <p:ph type="title"/>
          </p:nvPr>
        </p:nvSpPr>
        <p:spPr>
          <a:xfrm>
            <a:off x="539750" y="9080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Иголки и булавки. </a:t>
            </a:r>
            <a:r>
              <a:rPr lang="ru-RU" sz="4800" u="sng" dirty="0" smtClean="0">
                <a:solidFill>
                  <a:schemeClr val="bg1"/>
                </a:solidFill>
              </a:rPr>
              <a:t/>
            </a:r>
            <a:br>
              <a:rPr lang="ru-RU" sz="4800" u="sng" dirty="0" smtClean="0">
                <a:solidFill>
                  <a:schemeClr val="bg1"/>
                </a:solidFill>
              </a:rPr>
            </a:br>
            <a:endParaRPr lang="ru-RU" sz="4800" dirty="0" smtClean="0">
              <a:solidFill>
                <a:schemeClr val="bg1"/>
              </a:solidFill>
            </a:endParaRPr>
          </a:p>
        </p:txBody>
      </p:sp>
      <p:pic>
        <p:nvPicPr>
          <p:cNvPr id="29699" name="Picture 5" descr="&amp;Icy;&amp;ncy;&amp;scy;&amp;tcy;&amp;rcy;&amp;ucy;&amp;mcy;&amp;iecy;&amp;ncy;&amp;tcy;&amp;ycy; &amp;icy; &amp;mcy;&amp;acy;&amp;tcy;&amp;iecy;&amp;rcy;&amp;icy;&amp;acy;&amp;lcy;&amp;ycy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564904"/>
            <a:ext cx="433090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59632" y="188640"/>
            <a:ext cx="6678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Инструменты и </a:t>
            </a:r>
            <a:r>
              <a:rPr lang="ru-RU" sz="2400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приспособления для </a:t>
            </a:r>
            <a:r>
              <a:rPr lang="ru-RU" sz="2400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работы: </a:t>
            </a:r>
            <a:endParaRPr lang="ru-RU" sz="2400" u="sng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11462947"/>
          <p:cNvPicPr>
            <a:picLocks noChangeAspect="1" noChangeArrowheads="1"/>
          </p:cNvPicPr>
          <p:nvPr/>
        </p:nvPicPr>
        <p:blipFill>
          <a:blip r:embed="rId3" cstate="print"/>
          <a:srcRect r="4288"/>
          <a:stretch>
            <a:fillRect/>
          </a:stretch>
        </p:blipFill>
        <p:spPr bwMode="auto">
          <a:xfrm>
            <a:off x="4995832" y="1916832"/>
            <a:ext cx="339259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  <p:bldP spid="706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72706" name="Rectangle 2"/>
          <p:cNvSpPr>
            <a:spLocks noGrp="1"/>
          </p:cNvSpPr>
          <p:nvPr>
            <p:ph type="title"/>
          </p:nvPr>
        </p:nvSpPr>
        <p:spPr>
          <a:xfrm>
            <a:off x="1835696" y="188640"/>
            <a:ext cx="6862216" cy="100811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Ножницы, пинцет, клей.</a:t>
            </a:r>
            <a:endParaRPr lang="ru-RU" sz="4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7" name="Picture 5" descr="Portnovskie_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2615" y="2537785"/>
            <a:ext cx="376218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nu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759492" y="2505204"/>
            <a:ext cx="3697023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&amp;Icy;&amp;ncy;&amp;scy;&amp;tcy;&amp;rcy;&amp;ucy;&amp;mcy;&amp;iecy;&amp;ncy;&amp;tcy;&amp;ycy; &amp;icy; &amp;mcy;&amp;acy;&amp;tcy;&amp;iecy;&amp;rcy;&amp;icy;&amp;acy;&amp;lcy;&amp;ycy;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132856"/>
            <a:ext cx="252028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/>
      <p:bldP spid="7270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4754" name="Rectangle 2"/>
          <p:cNvSpPr>
            <a:spLocks noGrp="1"/>
          </p:cNvSpPr>
          <p:nvPr>
            <p:ph type="title"/>
          </p:nvPr>
        </p:nvSpPr>
        <p:spPr>
          <a:xfrm>
            <a:off x="684213" y="1700213"/>
            <a:ext cx="8229600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Ручка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линейка, портновский белый 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карандаш, свечи.</a:t>
            </a:r>
            <a:r>
              <a:rPr lang="ru-RU" sz="4000" u="sng" dirty="0" smtClean="0"/>
              <a:t/>
            </a:r>
            <a:br>
              <a:rPr lang="ru-RU" sz="4000" u="sng" dirty="0" smtClean="0"/>
            </a:br>
            <a:r>
              <a:rPr lang="ru-RU" sz="4000" u="sng" dirty="0" smtClean="0"/>
              <a:t/>
            </a:r>
            <a:br>
              <a:rPr lang="ru-RU" sz="4000" u="sng" dirty="0" smtClean="0"/>
            </a:br>
            <a:endParaRPr lang="ru-RU" sz="4000" u="sng" dirty="0" smtClean="0"/>
          </a:p>
        </p:txBody>
      </p:sp>
      <p:pic>
        <p:nvPicPr>
          <p:cNvPr id="33795" name="Picture 5" descr="a6a507217ee8b9db604af0337f15c37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6872"/>
            <a:ext cx="2449512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7" descr="i?id=137505792-42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700808"/>
            <a:ext cx="2376487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9" descr="299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628800"/>
            <a:ext cx="1668647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5" cstate="print"/>
          <a:srcRect t="20239" b="20392"/>
          <a:stretch>
            <a:fillRect/>
          </a:stretch>
        </p:blipFill>
        <p:spPr bwMode="auto">
          <a:xfrm>
            <a:off x="3347864" y="4365104"/>
            <a:ext cx="2789641" cy="165618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  <p:bldP spid="747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1682" name="Rectangle 2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Атласные ленты, креп-сатин, капрон,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органза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нитки 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тон. </a:t>
            </a:r>
            <a:r>
              <a:rPr lang="ru-RU" sz="4800" b="1" u="sng" dirty="0" smtClean="0">
                <a:solidFill>
                  <a:srgbClr val="EE20C7"/>
                </a:solidFill>
              </a:rPr>
              <a:t/>
            </a:r>
            <a:br>
              <a:rPr lang="ru-RU" sz="4800" b="1" u="sng" dirty="0" smtClean="0">
                <a:solidFill>
                  <a:srgbClr val="EE20C7"/>
                </a:solidFill>
              </a:rPr>
            </a:br>
            <a:endParaRPr lang="ru-RU" sz="4800" b="1" u="sng" dirty="0" smtClean="0">
              <a:solidFill>
                <a:srgbClr val="EE20C7"/>
              </a:solidFill>
            </a:endParaRPr>
          </a:p>
        </p:txBody>
      </p:sp>
      <p:pic>
        <p:nvPicPr>
          <p:cNvPr id="30723" name="Picture 5" descr="&amp;Icy;&amp;ncy;&amp;scy;&amp;tcy;&amp;rcy;&amp;ucy;&amp;mcy;&amp;iecy;&amp;ncy;&amp;tcy;&amp;ycy; &amp;icy; &amp;mcy;&amp;acy;&amp;tcy;&amp;iecy;&amp;rcy;&amp;icy;&amp;acy;&amp;lcy;&amp;ycy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916832"/>
            <a:ext cx="440636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nu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88840"/>
            <a:ext cx="3744416" cy="2808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  <p:bldP spid="716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22" name="Rectang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Бусины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бисер, фурнитура, стразы, </a:t>
            </a:r>
            <a:r>
              <a:rPr lang="ru-RU" sz="4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пайетки</a:t>
            </a: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3" name="Picture 5" descr="nu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916832"/>
            <a:ext cx="6553200" cy="391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  <p:bldP spid="8192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399</TotalTime>
  <Words>282</Words>
  <Application>Microsoft Office PowerPoint</Application>
  <PresentationFormat>Экран (4:3)</PresentationFormat>
  <Paragraphs>21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Слайд 1</vt:lpstr>
      <vt:lpstr>История возникновения канзаши.</vt:lpstr>
      <vt:lpstr>1. Бира-бира  - они составлены из металлических полос, прикрепленных колечками к  основе  украшения. Вместо металла могут использоваться длинные нити шелковых цветов, называемые  shidare. </vt:lpstr>
      <vt:lpstr>2. Когай (меч) – изготавливаются из натурального или искусственного панциря черепахи или других материалов, таких как керамика или металлы.  Они часто продаются как набор с приложенным гребешком. </vt:lpstr>
      <vt:lpstr>3. Куши – это гребень, а не шпилька как большинство канзаши, есть гребни называемые ханакуши. К деревянной основе гребня крепятся лепестки цветов сделанные из свернутых кусочков шелка. </vt:lpstr>
      <vt:lpstr>4. Хана канзаши  - цветочные украшения: шпильки, заколки, палочки и гребни с шелковыми цветами </vt:lpstr>
      <vt:lpstr>5. Тама канзаши - самые распространенные, украшены шариком (тама) </vt:lpstr>
      <vt:lpstr>1. Иголки и булавки.  </vt:lpstr>
      <vt:lpstr>2. Ножницы, пинцет, клей.</vt:lpstr>
      <vt:lpstr>3. Ручка, линейка, портновский белый карандаш, свечи.  </vt:lpstr>
      <vt:lpstr>4. Атласные ленты, креп-сатин, капрон, органза и нитки в тон.  </vt:lpstr>
      <vt:lpstr>5. Бусины, бисер, фурнитура, стразы, пайетки…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Исследовательский проект</dc:title>
  <dc:creator>Admin</dc:creator>
  <cp:lastModifiedBy>домашний</cp:lastModifiedBy>
  <cp:revision>36</cp:revision>
  <dcterms:created xsi:type="dcterms:W3CDTF">2013-02-24T10:14:07Z</dcterms:created>
  <dcterms:modified xsi:type="dcterms:W3CDTF">2025-03-17T13:43:00Z</dcterms:modified>
</cp:coreProperties>
</file>