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75" r:id="rId5"/>
    <p:sldId id="274" r:id="rId6"/>
    <p:sldId id="277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772816"/>
            <a:ext cx="7848872" cy="122413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Вышивка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ЛЕНТАМИ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(паутинка)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(3 год обучения)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10476656" y="2996952"/>
            <a:ext cx="504056" cy="14401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923528"/>
          </a:xfrm>
          <a:prstGeom prst="rect">
            <a:avLst/>
          </a:prstGeo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МАУДО г.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Нягани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Центр детского творчества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en-US" sz="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Детское объединение "Страна рукоделия"</a:t>
            </a: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5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472514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Составила: Хомякова Ольга Александровна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 дополнительного образования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95936" y="6237312"/>
            <a:ext cx="1067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Нягань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8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0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Picture 2" descr="C:\Users\5079~1\AppData\Local\Temp\Rar$DIa1656.19919\20250318_1310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645024"/>
            <a:ext cx="2304256" cy="26745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51112" y="404664"/>
            <a:ext cx="799288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вышивки нам понадобится:</a:t>
            </a:r>
          </a:p>
          <a:p>
            <a:pPr algn="ctr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Канва для вышивания или ткань;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Узкие ленты 1,5 – 2,5 см;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Мулине;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Пяльцы;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Иголка;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Ножницы.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4437112"/>
            <a:ext cx="80648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ЗАБЫВАЕМ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 ТЕХНИКУ БЕЗОПАСНОСТИ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РАБОТЕ С НОЖНИЦАМИ И ИГЛАМИ!!!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188640"/>
            <a:ext cx="82089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sz="2000" dirty="0" smtClean="0"/>
              <a:t>В вышивке атласными лентами применяются многие виды стежков. На прошлом занятии мы выполняли прямые ленточные стежки. Сегодня мы будем выполнять шов «паутинка».  </a:t>
            </a:r>
          </a:p>
          <a:p>
            <a:pPr>
              <a:buFontTx/>
              <a:buNone/>
            </a:pPr>
            <a:r>
              <a:rPr lang="ru-RU" sz="2000" dirty="0" smtClean="0"/>
              <a:t>Вспомним, как мы закрепляем ленту на иголке. Берем отрезок ленты шириной 1,5 - 2,5 см и длиной 25 см. Один конец ленты закрепляем в игле. На втором конце делаем обычный плоский узелок: загибаем конец ленты на 1см 2 раза. Прокалываем конец ленты иглой, потом пропускаем иглу через ленту. Тянем за иглу, и лента сама образует узелок, похожий на мягкий бантик. </a:t>
            </a:r>
          </a:p>
        </p:txBody>
      </p:sp>
      <p:sp>
        <p:nvSpPr>
          <p:cNvPr id="7176" name="AutoShape 8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8" name="AutoShape 10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80" name="AutoShape 12" descr="https://decomotive.ru/wp-content/uploads/b/5/4/b5455f8983e5d4b53cebc500e4bd1385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82" name="AutoShape 1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84" name="AutoShape 16" descr="https://i.pinimg.com/736x/d1/03/e5/d103e5dc00cf99c43419fd698c454b8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85" name="Picture 17" descr="F:\d103e5dc00cf99c43419fd698c454b87.jpg"/>
          <p:cNvPicPr>
            <a:picLocks noChangeAspect="1" noChangeArrowheads="1"/>
          </p:cNvPicPr>
          <p:nvPr/>
        </p:nvPicPr>
        <p:blipFill>
          <a:blip r:embed="rId2" cstate="print"/>
          <a:srcRect r="2751"/>
          <a:stretch>
            <a:fillRect/>
          </a:stretch>
        </p:blipFill>
        <p:spPr bwMode="auto">
          <a:xfrm>
            <a:off x="3995936" y="3645024"/>
            <a:ext cx="4824536" cy="2213887"/>
          </a:xfrm>
          <a:prstGeom prst="rect">
            <a:avLst/>
          </a:prstGeom>
          <a:noFill/>
        </p:spPr>
      </p:pic>
      <p:sp>
        <p:nvSpPr>
          <p:cNvPr id="7187" name="AutoShape 19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89" name="AutoShape 21" descr="https://itexts.net/files/online_html/122969/i_09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90" name="Picture 22" descr="F:\i_091.png"/>
          <p:cNvPicPr>
            <a:picLocks noChangeAspect="1" noChangeArrowheads="1"/>
          </p:cNvPicPr>
          <p:nvPr/>
        </p:nvPicPr>
        <p:blipFill>
          <a:blip r:embed="rId3" cstate="print"/>
          <a:srcRect b="19524"/>
          <a:stretch>
            <a:fillRect/>
          </a:stretch>
        </p:blipFill>
        <p:spPr bwMode="auto">
          <a:xfrm>
            <a:off x="323528" y="3645024"/>
            <a:ext cx="3439081" cy="22424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332656"/>
            <a:ext cx="842493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cs typeface="Times New Roman" pitchFamily="18" charset="0"/>
              </a:rPr>
              <a:t>Начертим на ткани круг с помощью циркуля диаметром 5 см. С помощью иголки и мулине делаем 5 стежков. </a:t>
            </a:r>
          </a:p>
          <a:p>
            <a:r>
              <a:rPr lang="ru-RU" sz="2000" dirty="0" smtClean="0">
                <a:cs typeface="Times New Roman" pitchFamily="18" charset="0"/>
              </a:rPr>
              <a:t>Берем иголку с лентой. Выводим иглу на лицевую сторону и начинаем переплетать ленту под первым стежком нити, затем над вторым стежком, под третьим и т.д. </a:t>
            </a:r>
          </a:p>
          <a:p>
            <a:r>
              <a:rPr lang="ru-RU" sz="2000" dirty="0" smtClean="0">
                <a:cs typeface="Times New Roman" pitchFamily="18" charset="0"/>
              </a:rPr>
              <a:t>Ленту не натягиваем, чтобы розочка получилась пышная.</a:t>
            </a:r>
            <a:endParaRPr lang="ru-RU" sz="2000" dirty="0" smtClean="0"/>
          </a:p>
          <a:p>
            <a:endParaRPr lang="ru-RU" dirty="0"/>
          </a:p>
        </p:txBody>
      </p:sp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 l="6500" t="11457" r="41148" b="41734"/>
          <a:stretch>
            <a:fillRect/>
          </a:stretch>
        </p:blipFill>
        <p:spPr bwMode="auto">
          <a:xfrm>
            <a:off x="1475656" y="2492896"/>
            <a:ext cx="6120680" cy="41044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 l="66326" t="28362" r="7823" b="40912"/>
          <a:stretch>
            <a:fillRect/>
          </a:stretch>
        </p:blipFill>
        <p:spPr bwMode="auto">
          <a:xfrm>
            <a:off x="683568" y="1772816"/>
            <a:ext cx="3600400" cy="3209499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827584" y="548680"/>
            <a:ext cx="8064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Можно использовать один цвет ленты, а можно несколько.</a:t>
            </a:r>
            <a:endParaRPr lang="ru-RU" sz="2000" dirty="0"/>
          </a:p>
        </p:txBody>
      </p:sp>
      <p:pic>
        <p:nvPicPr>
          <p:cNvPr id="4" name="Picture 2" descr="C:\Users\5079~1\AppData\Local\Temp\Rar$DIa1656.21936\20250318_131141.jpg"/>
          <p:cNvPicPr>
            <a:picLocks noChangeAspect="1" noChangeArrowheads="1"/>
          </p:cNvPicPr>
          <p:nvPr/>
        </p:nvPicPr>
        <p:blipFill>
          <a:blip r:embed="rId3" cstate="print"/>
          <a:srcRect l="8001" t="20600" r="10801" b="16401"/>
          <a:stretch>
            <a:fillRect/>
          </a:stretch>
        </p:blipFill>
        <p:spPr bwMode="auto">
          <a:xfrm>
            <a:off x="5004048" y="1772816"/>
            <a:ext cx="2993132" cy="3096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5079~1\AppData\Local\Temp\Rar$DIa1656.19919\20250318_1310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628800"/>
            <a:ext cx="4032448" cy="468052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11560" y="404664"/>
            <a:ext cx="82089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cs typeface="Times New Roman" pitchFamily="18" charset="0"/>
              </a:rPr>
              <a:t>Также можно сделать листики, цветочки</a:t>
            </a:r>
            <a:r>
              <a:rPr lang="ru-RU" sz="2000" dirty="0" smtClean="0"/>
              <a:t> прямыми ленточными стежками как на прошлом занятии. И пришить бусинки. Вот такая красота у нас получилась.</a:t>
            </a:r>
            <a:r>
              <a:rPr lang="ru-RU" sz="2000" dirty="0" smtClean="0">
                <a:cs typeface="Times New Roman" pitchFamily="18" charset="0"/>
              </a:rPr>
              <a:t>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872</TotalTime>
  <Words>259</Words>
  <Application>Microsoft Office PowerPoint</Application>
  <PresentationFormat>Экран (4:3)</PresentationFormat>
  <Paragraphs>24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Апекс</vt:lpstr>
      <vt:lpstr>Вышивка ЛЕНТАМИ (паутинка) (3 год обучения)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домашний</dc:creator>
  <cp:lastModifiedBy>домашний</cp:lastModifiedBy>
  <cp:revision>134</cp:revision>
  <dcterms:created xsi:type="dcterms:W3CDTF">2022-02-28T12:26:56Z</dcterms:created>
  <dcterms:modified xsi:type="dcterms:W3CDTF">2025-03-19T04:07:28Z</dcterms:modified>
</cp:coreProperties>
</file>