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4" r:id="rId4"/>
    <p:sldId id="266" r:id="rId5"/>
    <p:sldId id="259" r:id="rId6"/>
    <p:sldId id="267" r:id="rId7"/>
    <p:sldId id="261" r:id="rId8"/>
    <p:sldId id="26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772816"/>
            <a:ext cx="7848872" cy="1224136"/>
          </a:xfrm>
        </p:spPr>
        <p:txBody>
          <a:bodyPr>
            <a:norm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топиарий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(3 год обучения)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10476656" y="2996952"/>
            <a:ext cx="504056" cy="14401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923528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МАУДО г.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Нягани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Центр детского творчества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Детское объединение "Страна рукоделия"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472514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Составила: Хомякова Ольга Александровна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 дополнительного образования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95936" y="6237312"/>
            <a:ext cx="1067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Нягань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8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0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Picture 2" descr="C:\Users\5079~1\AppData\Local\Temp\Rar$DIa5372.38028\20250320_1349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933056"/>
            <a:ext cx="1800200" cy="24002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04664"/>
            <a:ext cx="79928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изготовления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топиария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нам понадобится:</a:t>
            </a:r>
          </a:p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Атласные ленты (красная шириной 5 см и длиной 255 см, зеленая шириной 2,5 см и длиной 170 см);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Коричневый фетр или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фоамиран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Магнит;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Свечка;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Пинцет;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Ножницы;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Клей.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4869160"/>
            <a:ext cx="80648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ЗАБЫВАЕМ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 ТЕХНИКУ БЕЗОПАСНОСТИ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РАБОТЕ СО СВЕЧОЙ,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НОЖНИЦАМИ И КЛЕЕМ!!!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5079~1\AppData\Local\Temp\Rar$DIa5372.38502\20250320_1153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284984"/>
            <a:ext cx="1656184" cy="12421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5" name="Picture 3" descr="C:\Users\5079~1\AppData\Local\Temp\Rar$DIa5372.40764\20250320_1153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3284984"/>
            <a:ext cx="1728192" cy="12961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6" name="Picture 4" descr="C:\Users\5079~1\AppData\Local\Temp\Rar$DIa5372.42581\20250320_1154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284984"/>
            <a:ext cx="1728192" cy="12961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7" name="Picture 5" descr="C:\Users\5079~1\AppData\Local\Temp\Rar$DIa5372.44399\20250320_115545.jpg"/>
          <p:cNvPicPr>
            <a:picLocks noChangeAspect="1" noChangeArrowheads="1"/>
          </p:cNvPicPr>
          <p:nvPr/>
        </p:nvPicPr>
        <p:blipFill>
          <a:blip r:embed="rId5" cstate="print"/>
          <a:srcRect l="18103" t="24138" r="14655" b="6897"/>
          <a:stretch>
            <a:fillRect/>
          </a:stretch>
        </p:blipFill>
        <p:spPr bwMode="auto">
          <a:xfrm>
            <a:off x="6876256" y="3284984"/>
            <a:ext cx="1591377" cy="12241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51520" y="1916832"/>
            <a:ext cx="84969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Вспомним как делать острый вывернутый лепесток. Берем квадрат, сворачиваем по диагонали, пополам и еще раз пополам. Кончик склеиваем с помощью свечки. Отрезаем ножку лепестка по линии, склеиваем на свечке и выворачиваем лепесток. Делаем 51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такой лепесток.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188640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Красную ленту шириной 5 см и длиной 255 см нарезаем на квадраты, получится 51 штука. Зеленую ленту шириной 2,5 см и длиной 170 см нарезаем на отрезки по 10 см, получится 17 штук. </a:t>
            </a:r>
            <a:endParaRPr lang="ru-RU" dirty="0"/>
          </a:p>
        </p:txBody>
      </p:sp>
      <p:pic>
        <p:nvPicPr>
          <p:cNvPr id="8" name="Picture 2" descr="C:\Users\5079~1\AppData\Local\Temp\Rar$DIa5372.35845\20250320_11522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24328" y="836712"/>
            <a:ext cx="1152128" cy="8640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2" descr="C:\Users\5079~1\AppData\Local\Temp\Rar$DIa5372.48238\20250320_115710.jpg"/>
          <p:cNvPicPr>
            <a:picLocks noChangeAspect="1" noChangeArrowheads="1"/>
          </p:cNvPicPr>
          <p:nvPr/>
        </p:nvPicPr>
        <p:blipFill>
          <a:blip r:embed="rId7" cstate="print"/>
          <a:srcRect l="15232" t="20309" r="20795" b="6579"/>
          <a:stretch>
            <a:fillRect/>
          </a:stretch>
        </p:blipFill>
        <p:spPr bwMode="auto">
          <a:xfrm>
            <a:off x="1691680" y="4869160"/>
            <a:ext cx="1512168" cy="12961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3" descr="C:\Users\5079~1\AppData\Local\Temp\Rar$DIa5372.1237\20250320_115827.jpg"/>
          <p:cNvPicPr>
            <a:picLocks noChangeAspect="1" noChangeArrowheads="1"/>
          </p:cNvPicPr>
          <p:nvPr/>
        </p:nvPicPr>
        <p:blipFill>
          <a:blip r:embed="rId8" cstate="print"/>
          <a:srcRect l="12702" t="16935" r="17442" b="6858"/>
          <a:stretch>
            <a:fillRect/>
          </a:stretch>
        </p:blipFill>
        <p:spPr bwMode="auto">
          <a:xfrm>
            <a:off x="3923928" y="4869160"/>
            <a:ext cx="1496166" cy="12241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4" descr="C:\Users\5079~1\AppData\Local\Temp\Rar$DIa5372.4775\20250320_120022.jpg"/>
          <p:cNvPicPr>
            <a:picLocks noChangeAspect="1" noChangeArrowheads="1"/>
          </p:cNvPicPr>
          <p:nvPr/>
        </p:nvPicPr>
        <p:blipFill>
          <a:blip r:embed="rId9" cstate="print"/>
          <a:srcRect l="19052" t="33870" r="17442" b="15325"/>
          <a:stretch>
            <a:fillRect/>
          </a:stretch>
        </p:blipFill>
        <p:spPr bwMode="auto">
          <a:xfrm>
            <a:off x="6012160" y="4869160"/>
            <a:ext cx="1920213" cy="11521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5079~1\AppData\Local\Temp\Rar$DIa5372.10711\20250320_1201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222866"/>
            <a:ext cx="2664296" cy="19982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4" name="Picture 4" descr="C:\Users\5079~1\AppData\Local\Temp\Rar$DIa5372.12441\20250320_1202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2204864"/>
            <a:ext cx="2688299" cy="20162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5" name="Picture 5" descr="C:\Users\5079~1\AppData\Local\Temp\Rar$DIa5372.14166\20250320_1203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2204864"/>
            <a:ext cx="2651787" cy="19888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51521" y="260648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Берем зеленый отрезок, складываем пополам, отрезаем по линии и склеиваем на свечке.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5079~1\AppData\Local\Temp\Rar$DIa6744.20267\20250320_135302.jpg"/>
          <p:cNvPicPr>
            <a:picLocks noChangeAspect="1" noChangeArrowheads="1"/>
          </p:cNvPicPr>
          <p:nvPr/>
        </p:nvPicPr>
        <p:blipFill>
          <a:blip r:embed="rId2" cstate="print"/>
          <a:srcRect l="12195" t="32927" r="14634" b="10366"/>
          <a:stretch>
            <a:fillRect/>
          </a:stretch>
        </p:blipFill>
        <p:spPr bwMode="auto">
          <a:xfrm>
            <a:off x="3491880" y="1340768"/>
            <a:ext cx="1728192" cy="17857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 descr="C:\Users\5079~1\AppData\Local\Temp\Rar$DIa6744.22072\20250320_135439.jpg"/>
          <p:cNvPicPr>
            <a:picLocks noChangeAspect="1" noChangeArrowheads="1"/>
          </p:cNvPicPr>
          <p:nvPr/>
        </p:nvPicPr>
        <p:blipFill>
          <a:blip r:embed="rId3" cstate="print"/>
          <a:srcRect l="12280" t="25789" r="4212" b="28159"/>
          <a:stretch>
            <a:fillRect/>
          </a:stretch>
        </p:blipFill>
        <p:spPr bwMode="auto">
          <a:xfrm>
            <a:off x="5868144" y="1340768"/>
            <a:ext cx="2448272" cy="18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2" descr="C:\Users\5079~1\AppData\Local\Temp\Rar$DIa5372.8574\20250320_120044.jpg"/>
          <p:cNvPicPr>
            <a:picLocks noChangeAspect="1" noChangeArrowheads="1"/>
          </p:cNvPicPr>
          <p:nvPr/>
        </p:nvPicPr>
        <p:blipFill>
          <a:blip r:embed="rId4" cstate="print"/>
          <a:srcRect l="16293" t="18103" r="10390" b="5864"/>
          <a:stretch>
            <a:fillRect/>
          </a:stretch>
        </p:blipFill>
        <p:spPr bwMode="auto">
          <a:xfrm>
            <a:off x="467543" y="1340768"/>
            <a:ext cx="2221961" cy="1728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51520" y="260648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Берем 3 красных лепестка, склеиваем их между собой и вклеиваем в зеленый лепесток. Делаем 17 таких заготовок.</a:t>
            </a:r>
            <a:endParaRPr lang="ru-RU" dirty="0"/>
          </a:p>
        </p:txBody>
      </p:sp>
      <p:pic>
        <p:nvPicPr>
          <p:cNvPr id="6" name="Picture 2" descr="C:\Users\5079~1\AppData\Local\Temp\Rar$DIa5372.22982\20250320_1320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3717032"/>
            <a:ext cx="3515883" cy="26369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5079~1\AppData\Local\Temp\Rar$DIa5372.16990\20250320_1206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484783"/>
            <a:ext cx="2520280" cy="33603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7" name="Picture 3" descr="C:\Users\5079~1\AppData\Local\Temp\Rar$DIa5372.20111\20250320_1309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484784"/>
            <a:ext cx="2517744" cy="33569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395536" y="332656"/>
            <a:ext cx="6937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Вырезаем из фетра или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фоамирана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шаблон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топиария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(высота 18 см).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5079~1\AppData\Local\Temp\Rar$DIa5372.27087\20250320_1333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9"/>
            <a:ext cx="2430270" cy="3240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51520" y="260648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Приклеиваем 1 ряд - 10 заготовок. Второй ряд – 6 заготовок и в серединку 1. Сзади приклеиваем магнит.</a:t>
            </a:r>
            <a:endParaRPr lang="ru-RU" dirty="0"/>
          </a:p>
        </p:txBody>
      </p:sp>
      <p:pic>
        <p:nvPicPr>
          <p:cNvPr id="5" name="Picture 2" descr="C:\Users\5079~1\AppData\Local\Temp\Rar$DIa5372.31469\20250320_1344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1700808"/>
            <a:ext cx="2409732" cy="32129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3" descr="C:\Users\5079~1\AppData\Local\Temp\Rar$DIa5372.35243\20250320_1347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1700808"/>
            <a:ext cx="2409732" cy="32129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5079~1\AppData\Local\Temp\Rar$DIa5372.38028\20250320_1349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340768"/>
            <a:ext cx="3597864" cy="47971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907704" y="476672"/>
            <a:ext cx="5069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Можно добавить украшений на ваш вкус. Готово!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1396</TotalTime>
  <Words>245</Words>
  <Application>Microsoft Office PowerPoint</Application>
  <PresentationFormat>Экран (4:3)</PresentationFormat>
  <Paragraphs>26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Апекс</vt:lpstr>
      <vt:lpstr>топиарий (3 год обучения)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домашний</dc:creator>
  <cp:lastModifiedBy>домашний</cp:lastModifiedBy>
  <cp:revision>168</cp:revision>
  <dcterms:created xsi:type="dcterms:W3CDTF">2022-02-28T12:26:56Z</dcterms:created>
  <dcterms:modified xsi:type="dcterms:W3CDTF">2025-03-21T04:53:23Z</dcterms:modified>
</cp:coreProperties>
</file>