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59" r:id="rId5"/>
    <p:sldId id="269" r:id="rId6"/>
    <p:sldId id="26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Цветы из лент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2" descr="C:\Users\домашний\Downloads\20250324_110236.jpg"/>
          <p:cNvPicPr>
            <a:picLocks noChangeAspect="1" noChangeArrowheads="1"/>
          </p:cNvPicPr>
          <p:nvPr/>
        </p:nvPicPr>
        <p:blipFill>
          <a:blip r:embed="rId2" cstate="print"/>
          <a:srcRect t="16400" b="24800"/>
          <a:stretch>
            <a:fillRect/>
          </a:stretch>
        </p:blipFill>
        <p:spPr bwMode="auto">
          <a:xfrm>
            <a:off x="539552" y="4149080"/>
            <a:ext cx="2663598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928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цветочков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нам понадобится: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Атласная лента шириной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 см и длиной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105 см;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полубусины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Ободок, заколка;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Свечка;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Пинцет;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869160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СО СВЕЧОЙ,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18864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Ленту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шириной 5 см и длиной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 нарезаем на квадраты, получится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штука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Берем квадрат, сворачиваем по диагонали, берем за кончик, отгибаем длинную сторону вниз и обратно. Длинные концы соединяем.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2054" name="Picture 6" descr="C:\Users\5079~1\AppData\Local\Temp\Rar$DIa2396.47722\20250324_104127.jpg"/>
          <p:cNvPicPr>
            <a:picLocks noChangeAspect="1" noChangeArrowheads="1"/>
          </p:cNvPicPr>
          <p:nvPr/>
        </p:nvPicPr>
        <p:blipFill>
          <a:blip r:embed="rId2" cstate="print"/>
          <a:srcRect l="29000" t="33200" r="36000" b="42650"/>
          <a:stretch>
            <a:fillRect/>
          </a:stretch>
        </p:blipFill>
        <p:spPr bwMode="auto">
          <a:xfrm>
            <a:off x="7092280" y="4077072"/>
            <a:ext cx="1800200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5" name="Picture 7" descr="C:\Users\5079~1\AppData\Local\Temp\Rar$DIa2396.469\20250324_104102.jpg"/>
          <p:cNvPicPr>
            <a:picLocks noChangeAspect="1" noChangeArrowheads="1"/>
          </p:cNvPicPr>
          <p:nvPr/>
        </p:nvPicPr>
        <p:blipFill>
          <a:blip r:embed="rId3" cstate="print"/>
          <a:srcRect l="22000" t="15350" r="20600" b="14301"/>
          <a:stretch>
            <a:fillRect/>
          </a:stretch>
        </p:blipFill>
        <p:spPr bwMode="auto">
          <a:xfrm>
            <a:off x="4572000" y="3068960"/>
            <a:ext cx="2088232" cy="3412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6" name="Picture 8" descr="C:\Users\5079~1\AppData\Local\Temp\Rar$DIa2396.3972\20250324_104050.jpg"/>
          <p:cNvPicPr>
            <a:picLocks noChangeAspect="1" noChangeArrowheads="1"/>
          </p:cNvPicPr>
          <p:nvPr/>
        </p:nvPicPr>
        <p:blipFill>
          <a:blip r:embed="rId4" cstate="print"/>
          <a:srcRect l="24800" t="18500" r="30400" b="13251"/>
          <a:stretch>
            <a:fillRect/>
          </a:stretch>
        </p:blipFill>
        <p:spPr bwMode="auto">
          <a:xfrm>
            <a:off x="2411759" y="3068960"/>
            <a:ext cx="1772505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7" name="Picture 9" descr="C:\Users\5079~1\AppData\Local\Temp\Rar$DIa2396.9084\20250324_104028.jpg"/>
          <p:cNvPicPr>
            <a:picLocks noChangeAspect="1" noChangeArrowheads="1"/>
          </p:cNvPicPr>
          <p:nvPr/>
        </p:nvPicPr>
        <p:blipFill>
          <a:blip r:embed="rId5" cstate="print"/>
          <a:srcRect l="24800" t="21650" r="33200" b="10101"/>
          <a:stretch>
            <a:fillRect/>
          </a:stretch>
        </p:blipFill>
        <p:spPr bwMode="auto">
          <a:xfrm>
            <a:off x="467544" y="3068960"/>
            <a:ext cx="1656184" cy="3588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8" name="Picture 10" descr="C:\Users\5079~1\AppData\Local\Temp\Rar$DIa2396.12815\20250324_103947.jpg"/>
          <p:cNvPicPr>
            <a:picLocks noChangeAspect="1" noChangeArrowheads="1"/>
          </p:cNvPicPr>
          <p:nvPr/>
        </p:nvPicPr>
        <p:blipFill>
          <a:blip r:embed="rId6" cstate="print"/>
          <a:srcRect l="12200" t="24800" r="13601" b="19551"/>
          <a:stretch>
            <a:fillRect/>
          </a:stretch>
        </p:blipFill>
        <p:spPr bwMode="auto">
          <a:xfrm>
            <a:off x="395536" y="1052736"/>
            <a:ext cx="1872208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Затем их отрезаем. Кончик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склеиваем с помощью свечки. Отрезаем ножку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лепестка. Делаем 21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такой лепесток.</a:t>
            </a:r>
            <a:endParaRPr lang="ru-RU" dirty="0"/>
          </a:p>
        </p:txBody>
      </p:sp>
      <p:pic>
        <p:nvPicPr>
          <p:cNvPr id="7" name="Picture 5" descr="C:\Users\5079~1\AppData\Local\Temp\Rar$DIa2396.41779\20250324_104215.jpg"/>
          <p:cNvPicPr>
            <a:picLocks noChangeAspect="1" noChangeArrowheads="1"/>
          </p:cNvPicPr>
          <p:nvPr/>
        </p:nvPicPr>
        <p:blipFill>
          <a:blip r:embed="rId2" cstate="print"/>
          <a:srcRect l="10801" t="35300" r="24800" b="22700"/>
          <a:stretch>
            <a:fillRect/>
          </a:stretch>
        </p:blipFill>
        <p:spPr bwMode="auto">
          <a:xfrm>
            <a:off x="323528" y="1700808"/>
            <a:ext cx="2304256" cy="2003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4" descr="C:\Users\5079~1\AppData\Local\Temp\Rar$DIa2396.38485\20250324_104300.jpg"/>
          <p:cNvPicPr>
            <a:picLocks noChangeAspect="1" noChangeArrowheads="1"/>
          </p:cNvPicPr>
          <p:nvPr/>
        </p:nvPicPr>
        <p:blipFill>
          <a:blip r:embed="rId3" cstate="print"/>
          <a:srcRect l="33200" t="41600" r="24800" b="27950"/>
          <a:stretch>
            <a:fillRect/>
          </a:stretch>
        </p:blipFill>
        <p:spPr bwMode="auto">
          <a:xfrm>
            <a:off x="3275856" y="1700808"/>
            <a:ext cx="2160240" cy="2088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C:\Users\5079~1\AppData\Local\Temp\Rar$DIa2396.32258\20250324_104344.jpg"/>
          <p:cNvPicPr>
            <a:picLocks noChangeAspect="1" noChangeArrowheads="1"/>
          </p:cNvPicPr>
          <p:nvPr/>
        </p:nvPicPr>
        <p:blipFill>
          <a:blip r:embed="rId4" cstate="print"/>
          <a:srcRect l="38800" t="40550" r="31800" b="31100"/>
          <a:stretch>
            <a:fillRect/>
          </a:stretch>
        </p:blipFill>
        <p:spPr bwMode="auto">
          <a:xfrm>
            <a:off x="5004048" y="4077072"/>
            <a:ext cx="2016224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3" descr="C:\Users\5079~1\AppData\Local\Temp\Rar$DIa2396.35067\20250324_104336.jpg"/>
          <p:cNvPicPr>
            <a:picLocks noChangeAspect="1" noChangeArrowheads="1"/>
          </p:cNvPicPr>
          <p:nvPr/>
        </p:nvPicPr>
        <p:blipFill>
          <a:blip r:embed="rId5" cstate="print"/>
          <a:srcRect l="26200" t="36350" r="30400" b="33200"/>
          <a:stretch>
            <a:fillRect/>
          </a:stretch>
        </p:blipFill>
        <p:spPr bwMode="auto">
          <a:xfrm>
            <a:off x="6084168" y="1556792"/>
            <a:ext cx="2343984" cy="2192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домашний\Downloads\20250324_105432.jpg"/>
          <p:cNvPicPr>
            <a:picLocks noChangeAspect="1" noChangeArrowheads="1"/>
          </p:cNvPicPr>
          <p:nvPr/>
        </p:nvPicPr>
        <p:blipFill>
          <a:blip r:embed="rId2" cstate="print"/>
          <a:srcRect l="22001" t="34250" r="17800" b="20600"/>
          <a:stretch>
            <a:fillRect/>
          </a:stretch>
        </p:blipFill>
        <p:spPr bwMode="auto">
          <a:xfrm>
            <a:off x="4716016" y="2060848"/>
            <a:ext cx="3096344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домашний\Downloads\20250324_111846.jpg"/>
          <p:cNvPicPr>
            <a:picLocks noChangeAspect="1" noChangeArrowheads="1"/>
          </p:cNvPicPr>
          <p:nvPr/>
        </p:nvPicPr>
        <p:blipFill>
          <a:blip r:embed="rId3" cstate="print"/>
          <a:srcRect l="17800" t="26900" r="12201" b="23750"/>
          <a:stretch>
            <a:fillRect/>
          </a:stretch>
        </p:blipFill>
        <p:spPr bwMode="auto">
          <a:xfrm>
            <a:off x="1187624" y="2154458"/>
            <a:ext cx="3240360" cy="3045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3528" y="260648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Склеиваем по между собой. 3 цветочка по 7 лепестков.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27784" y="548680"/>
            <a:ext cx="3604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Приклеиваем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полубусины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Готово!</a:t>
            </a:r>
            <a:endParaRPr lang="ru-RU" dirty="0"/>
          </a:p>
        </p:txBody>
      </p:sp>
      <p:pic>
        <p:nvPicPr>
          <p:cNvPr id="1026" name="Picture 2" descr="C:\Users\домашний\Downloads\20250324_110236.jpg"/>
          <p:cNvPicPr>
            <a:picLocks noChangeAspect="1" noChangeArrowheads="1"/>
          </p:cNvPicPr>
          <p:nvPr/>
        </p:nvPicPr>
        <p:blipFill>
          <a:blip r:embed="rId2" cstate="print"/>
          <a:srcRect t="16400" b="24800"/>
          <a:stretch>
            <a:fillRect/>
          </a:stretch>
        </p:blipFill>
        <p:spPr bwMode="auto">
          <a:xfrm>
            <a:off x="1907704" y="1484784"/>
            <a:ext cx="5143500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1433</TotalTime>
  <Words>151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Цветы из лент (3 год обучения)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176</cp:revision>
  <dcterms:created xsi:type="dcterms:W3CDTF">2022-02-28T12:26:56Z</dcterms:created>
  <dcterms:modified xsi:type="dcterms:W3CDTF">2025-03-24T06:35:44Z</dcterms:modified>
</cp:coreProperties>
</file>