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0" r:id="rId5"/>
    <p:sldId id="265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700808"/>
            <a:ext cx="8712968" cy="18722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такое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»?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Несложный цветок)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год обучения)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13655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en-US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kumimoji="0" lang="ru-RU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6165304"/>
            <a:ext cx="1069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5079~1\AppData\Local\Temp\Rar$DIa1060.28795\20250319_132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37112"/>
            <a:ext cx="2304256" cy="1728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332656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изготовления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цветка нам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понадобится: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Атласная лента шириной 5 см и длиной 50 см;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Бусина или пуговка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Швейные булавки;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Иголка и нитки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(в тон);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Линейка;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Клеевой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пистолет.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4221088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НОЖНИЦАМИ, ИГЛАМИ И КЛЕЕМ!!!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5079~1\AppData\Local\Temp\Rar$DIa1060.7150\20250319_124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060848"/>
            <a:ext cx="5148064" cy="3861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11560" y="260648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прошлом занятии мы узнали, что такое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где это искусство зародилось, его виды и какие нужны инструменты при работе с лентами. Сегодня мы попробуем сделать несложный цветок в данной технике. Берем ленту шириной 5 см и длиной 50 см. Делаем 5 отрезков по 10 см.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5079~1\AppData\Local\Temp\Rar$DIa1060.8480\20250319_1252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3816424" cy="2862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5079~1\AppData\Local\Temp\Rar$DIa1060.10598\20250319_125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848"/>
            <a:ext cx="3899925" cy="2924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27584" y="404664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Берем отрезок и правый верхний угол складываем на 90 градусов вниз. А затем правый нижний угол поднимаем наверх. Закрепляем булавкой.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5079~1\AppData\Local\Temp\Rar$DIa1060.12092\20250319_1253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3923928" cy="2942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5" descr="C:\Users\5079~1\AppData\Local\Temp\Rar$DIa1060.14297\20250319_125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844824"/>
            <a:ext cx="3899925" cy="2924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404664"/>
            <a:ext cx="4563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Тоже самое делаем и с другой стороны.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5079~1\AppData\Local\Temp\Rar$DIa1060.16441\20250319_1255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428396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5079~1\AppData\Local\Temp\Rar$DIa1060.18096\20250319_1256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916832"/>
            <a:ext cx="4283968" cy="3212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39552" y="260648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Берем нитку с иголкой и делаем 2 стежка (узелок с этой стороны) по правой нижней стороне и 2 - по левой.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5079~1\AppData\Local\Temp\Rar$DIa1060.19562\20250319_1257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4187957" cy="31409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5079~1\AppData\Local\Temp\Rar$DIa1060.21469\20250319_1257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276872"/>
            <a:ext cx="4115949" cy="30869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83568" y="332656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Убираем булавки и затягиваем нить. Закрепляем узелком и нить отрезаем. Лепесток переворачиваем.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5079~1\AppData\Local\Temp\Rar$DIa1060.23518\20250319_1311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2843808" cy="21328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5079~1\AppData\Local\Temp\Rar$DIa1060.25152\20250319_1313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492896"/>
            <a:ext cx="2747798" cy="2060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C:\Users\5079~1\AppData\Local\Temp\Rar$DIa1060.26674\20250319_1315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933056"/>
            <a:ext cx="3515883" cy="2636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043608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Делаем 5 таких лепестков, собираем на одну нить, затягиваем, закрепляем узелком и нить отрезаем.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5079~1\AppData\Local\Temp\Rar$DIa1060.28795\20250319_132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88840"/>
            <a:ext cx="4091947" cy="3068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547664" y="548680"/>
            <a:ext cx="5928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Приклеиваем бусинку и наш цветок готов!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801</TotalTime>
  <Words>243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домашний</dc:creator>
  <cp:lastModifiedBy>домашний</cp:lastModifiedBy>
  <cp:revision>110</cp:revision>
  <dcterms:created xsi:type="dcterms:W3CDTF">2021-12-13T08:42:20Z</dcterms:created>
  <dcterms:modified xsi:type="dcterms:W3CDTF">2025-03-19T09:02:27Z</dcterms:modified>
</cp:coreProperties>
</file>