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60" r:id="rId5"/>
    <p:sldId id="265" r:id="rId6"/>
    <p:sldId id="267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700808"/>
            <a:ext cx="8712968" cy="18722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такое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»?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(Несложный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цветок 2)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 год обучения)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13655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en-US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kumimoji="0" lang="ru-RU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6165304"/>
            <a:ext cx="1069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5079~1\AppData\Local\Temp\Rar$DIa4112.34616\20250324_141332.jpg"/>
          <p:cNvPicPr>
            <a:picLocks noChangeAspect="1" noChangeArrowheads="1"/>
          </p:cNvPicPr>
          <p:nvPr/>
        </p:nvPicPr>
        <p:blipFill>
          <a:blip r:embed="rId2" cstate="print"/>
          <a:srcRect l="20000" t="33000" r="34000" b="31000"/>
          <a:stretch>
            <a:fillRect/>
          </a:stretch>
        </p:blipFill>
        <p:spPr bwMode="auto">
          <a:xfrm>
            <a:off x="539552" y="3717032"/>
            <a:ext cx="2664296" cy="27801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332656"/>
            <a:ext cx="6624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изготовления цветка нам понадобится: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Атласная лента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двух цветов, каждая шириной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 см и длиной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35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см;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Бусина или пуговка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Иголка и нитки (в тон);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Линейка;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Клеевой пистолет.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4221088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НОЖНИЦАМИ, ИГЛАМИ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60648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Сегодня мы снова работаем в технике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Мы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попробуем сделать несложный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цветок.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Берем ленту шириной 5 см и длиной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35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см.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Нарезаем 7 квадратов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Берем квадрат, сворачиваем по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диагонали и пополам.</a:t>
            </a:r>
            <a:endParaRPr lang="ru-RU" sz="2000" dirty="0"/>
          </a:p>
        </p:txBody>
      </p:sp>
      <p:pic>
        <p:nvPicPr>
          <p:cNvPr id="3074" name="Picture 2" descr="C:\Users\5079~1\AppData\Local\Temp\Rar$DIa2844.15166\20250324_130009.jpg"/>
          <p:cNvPicPr>
            <a:picLocks noChangeAspect="1" noChangeArrowheads="1"/>
          </p:cNvPicPr>
          <p:nvPr/>
        </p:nvPicPr>
        <p:blipFill>
          <a:blip r:embed="rId2" cstate="print"/>
          <a:srcRect l="15400" t="24150" r="10401" b="28601"/>
          <a:stretch>
            <a:fillRect/>
          </a:stretch>
        </p:blipFill>
        <p:spPr bwMode="auto">
          <a:xfrm>
            <a:off x="4572000" y="2276872"/>
            <a:ext cx="3816424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5079~1\AppData\Local\Temp\Rar$DIa2844.16905\20250324_125929.jpg"/>
          <p:cNvPicPr>
            <a:picLocks noChangeAspect="1" noChangeArrowheads="1"/>
          </p:cNvPicPr>
          <p:nvPr/>
        </p:nvPicPr>
        <p:blipFill>
          <a:blip r:embed="rId3" cstate="print"/>
          <a:srcRect l="13601" t="31100" r="24800" b="25850"/>
          <a:stretch>
            <a:fillRect/>
          </a:stretch>
        </p:blipFill>
        <p:spPr bwMode="auto">
          <a:xfrm>
            <a:off x="683568" y="2276872"/>
            <a:ext cx="3528392" cy="3287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7584" y="404664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иголку с ниткой и делаем 3 стежка. Поочередно нанизываем на нить все лепестки. </a:t>
            </a:r>
            <a:endParaRPr lang="ru-RU" sz="2000" dirty="0"/>
          </a:p>
        </p:txBody>
      </p:sp>
      <p:pic>
        <p:nvPicPr>
          <p:cNvPr id="2" name="Picture 2" descr="C:\Users\5079~1\AppData\Local\Temp\Rar$DIa2844.11270\20250324_130631.jpg"/>
          <p:cNvPicPr>
            <a:picLocks noChangeAspect="1" noChangeArrowheads="1"/>
          </p:cNvPicPr>
          <p:nvPr/>
        </p:nvPicPr>
        <p:blipFill>
          <a:blip r:embed="rId2" cstate="print"/>
          <a:srcRect l="4200" t="14700" r="6201" b="21251"/>
          <a:stretch>
            <a:fillRect/>
          </a:stretch>
        </p:blipFill>
        <p:spPr bwMode="auto">
          <a:xfrm>
            <a:off x="5220072" y="2564904"/>
            <a:ext cx="3324173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3" descr="C:\Users\5079~1\AppData\Local\Temp\Rar$DIa2844.12811\20250324_130113.jpg"/>
          <p:cNvPicPr>
            <a:picLocks noChangeAspect="1" noChangeArrowheads="1"/>
          </p:cNvPicPr>
          <p:nvPr/>
        </p:nvPicPr>
        <p:blipFill>
          <a:blip r:embed="rId3" cstate="print"/>
          <a:srcRect l="22000" t="31100" r="6601" b="23750"/>
          <a:stretch>
            <a:fillRect/>
          </a:stretch>
        </p:blipFill>
        <p:spPr bwMode="auto">
          <a:xfrm>
            <a:off x="899592" y="2636912"/>
            <a:ext cx="3672408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3" y="260648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Соединяем с первым лепестком и затягиваем нить. Делаем закрепляющий узелок. Также делаем второй цветочек, но нить затягиваем не так сильно.</a:t>
            </a:r>
            <a:endParaRPr lang="ru-RU" sz="2000" dirty="0"/>
          </a:p>
        </p:txBody>
      </p:sp>
      <p:pic>
        <p:nvPicPr>
          <p:cNvPr id="1026" name="Picture 2" descr="C:\Users\5079~1\AppData\Local\Temp\Rar$DIa2844.9267\20250324_131032.jpg"/>
          <p:cNvPicPr>
            <a:picLocks noChangeAspect="1" noChangeArrowheads="1"/>
          </p:cNvPicPr>
          <p:nvPr/>
        </p:nvPicPr>
        <p:blipFill>
          <a:blip r:embed="rId2" cstate="print"/>
          <a:srcRect l="12600" t="23750" r="10401" b="22700"/>
          <a:stretch>
            <a:fillRect/>
          </a:stretch>
        </p:blipFill>
        <p:spPr bwMode="auto">
          <a:xfrm>
            <a:off x="539552" y="2060848"/>
            <a:ext cx="3960440" cy="3672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 descr="C:\Users\5079~1\AppData\Local\Temp\Rar$DIa4112.45125\20250324_134618.jpg"/>
          <p:cNvPicPr>
            <a:picLocks noChangeAspect="1" noChangeArrowheads="1"/>
          </p:cNvPicPr>
          <p:nvPr/>
        </p:nvPicPr>
        <p:blipFill>
          <a:blip r:embed="rId3" cstate="print"/>
          <a:srcRect l="12600" t="22050" r="13201" b="22301"/>
          <a:stretch>
            <a:fillRect/>
          </a:stretch>
        </p:blipFill>
        <p:spPr bwMode="auto">
          <a:xfrm>
            <a:off x="5004048" y="1988840"/>
            <a:ext cx="3744416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5079~1\AppData\Local\Temp\Rar$DIa4112.43415\20250324_141014.jpg"/>
          <p:cNvPicPr>
            <a:picLocks noChangeAspect="1" noChangeArrowheads="1"/>
          </p:cNvPicPr>
          <p:nvPr/>
        </p:nvPicPr>
        <p:blipFill>
          <a:blip r:embed="rId2" cstate="print"/>
          <a:srcRect l="4200" t="17850" r="6201" b="18101"/>
          <a:stretch>
            <a:fillRect/>
          </a:stretch>
        </p:blipFill>
        <p:spPr bwMode="auto">
          <a:xfrm>
            <a:off x="4788024" y="1916832"/>
            <a:ext cx="4004117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 descr="C:\Users\5079~1\AppData\Local\Temp\Rar$DIa4112.31152\20250324_141433.jpg"/>
          <p:cNvPicPr>
            <a:picLocks noChangeAspect="1" noChangeArrowheads="1"/>
          </p:cNvPicPr>
          <p:nvPr/>
        </p:nvPicPr>
        <p:blipFill>
          <a:blip r:embed="rId3" cstate="print"/>
          <a:srcRect l="6601" t="14300" r="2401" b="19551"/>
          <a:stretch>
            <a:fillRect/>
          </a:stretch>
        </p:blipFill>
        <p:spPr bwMode="auto">
          <a:xfrm>
            <a:off x="611560" y="1916832"/>
            <a:ext cx="3888432" cy="3768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Приклеиваем белый цветочек на черный. Затем приклеиваем бусинку или пуговку. Сзади приклеиваем кружок и любую заколку или резинку для волос.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87824" y="548680"/>
            <a:ext cx="2615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цветок готов!</a:t>
            </a:r>
            <a:endParaRPr lang="ru-RU" sz="2400" dirty="0"/>
          </a:p>
        </p:txBody>
      </p:sp>
      <p:pic>
        <p:nvPicPr>
          <p:cNvPr id="4099" name="Picture 3" descr="C:\Users\5079~1\AppData\Local\Temp\Rar$DIa4112.34616\20250324_1413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412776"/>
            <a:ext cx="3600400" cy="4800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902</TotalTime>
  <Words>200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домашний</dc:creator>
  <cp:lastModifiedBy>домашний</cp:lastModifiedBy>
  <cp:revision>122</cp:revision>
  <dcterms:created xsi:type="dcterms:W3CDTF">2021-12-13T08:42:20Z</dcterms:created>
  <dcterms:modified xsi:type="dcterms:W3CDTF">2025-03-24T09:33:41Z</dcterms:modified>
</cp:coreProperties>
</file>