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0" r:id="rId4"/>
    <p:sldId id="264" r:id="rId5"/>
    <p:sldId id="259" r:id="rId6"/>
    <p:sldId id="269" r:id="rId7"/>
    <p:sldId id="271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Цветы из лент 2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C:\Users\домашний\Downloads\20250324_181148 (1).jpg"/>
          <p:cNvPicPr>
            <a:picLocks noChangeAspect="1" noChangeArrowheads="1"/>
          </p:cNvPicPr>
          <p:nvPr/>
        </p:nvPicPr>
        <p:blipFill>
          <a:blip r:embed="rId2" cstate="print"/>
          <a:srcRect l="16401" t="21650" r="19200" b="29000"/>
          <a:stretch>
            <a:fillRect/>
          </a:stretch>
        </p:blipFill>
        <p:spPr bwMode="auto">
          <a:xfrm>
            <a:off x="395536" y="3429000"/>
            <a:ext cx="295998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цветка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Атласная лента двух цветов, каждая шириной 5 см и длиной 112,5 см;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Кружок из фетра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диаметром 5 см;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полубусина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Ободок, заколка или лента;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Свечка;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Пинцет;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86916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СО СВЕЧОЙ,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5079~1\AppData\Local\Temp\Rar$DIa6092.43631\20250324_153940.jpg"/>
          <p:cNvPicPr>
            <a:picLocks noChangeAspect="1" noChangeArrowheads="1"/>
          </p:cNvPicPr>
          <p:nvPr/>
        </p:nvPicPr>
        <p:blipFill>
          <a:blip r:embed="rId2" cstate="print"/>
          <a:srcRect t="8184" b="15433"/>
          <a:stretch>
            <a:fillRect/>
          </a:stretch>
        </p:blipFill>
        <p:spPr bwMode="auto">
          <a:xfrm>
            <a:off x="4355976" y="1916832"/>
            <a:ext cx="1944216" cy="198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5079~1\AppData\Local\Temp\Rar$DIa6092.46288\20250324_153735.jpg"/>
          <p:cNvPicPr>
            <a:picLocks noChangeAspect="1" noChangeArrowheads="1"/>
          </p:cNvPicPr>
          <p:nvPr/>
        </p:nvPicPr>
        <p:blipFill>
          <a:blip r:embed="rId3" cstate="print"/>
          <a:srcRect l="16401" t="30050" r="17800" b="29000"/>
          <a:stretch>
            <a:fillRect/>
          </a:stretch>
        </p:blipFill>
        <p:spPr bwMode="auto">
          <a:xfrm>
            <a:off x="2987824" y="4149080"/>
            <a:ext cx="2880320" cy="2390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5079~1\AppData\Local\Temp\Rar$DIa6092.49302\20250324_153602.jpg"/>
          <p:cNvPicPr>
            <a:picLocks noChangeAspect="1" noChangeArrowheads="1"/>
          </p:cNvPicPr>
          <p:nvPr/>
        </p:nvPicPr>
        <p:blipFill>
          <a:blip r:embed="rId4" cstate="print"/>
          <a:srcRect l="24800" t="30050" r="26200" b="27950"/>
          <a:stretch>
            <a:fillRect/>
          </a:stretch>
        </p:blipFill>
        <p:spPr bwMode="auto">
          <a:xfrm>
            <a:off x="6228184" y="4149080"/>
            <a:ext cx="2088232" cy="2386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8" name="Picture 6" descr="C:\Users\5079~1\AppData\Local\Temp\Rar$DIa6092.6611\20250324_153221.jpg"/>
          <p:cNvPicPr>
            <a:picLocks noChangeAspect="1" noChangeArrowheads="1"/>
          </p:cNvPicPr>
          <p:nvPr/>
        </p:nvPicPr>
        <p:blipFill>
          <a:blip r:embed="rId5" cstate="print"/>
          <a:srcRect l="22000" t="22700" r="22000" b="24800"/>
          <a:stretch>
            <a:fillRect/>
          </a:stretch>
        </p:blipFill>
        <p:spPr bwMode="auto">
          <a:xfrm>
            <a:off x="2483768" y="1916832"/>
            <a:ext cx="1598578" cy="1998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9" name="Picture 7" descr="C:\Users\5079~1\AppData\Local\Temp\Rar$DIa6092.10592\20250324_153140.jpg"/>
          <p:cNvPicPr>
            <a:picLocks noChangeAspect="1" noChangeArrowheads="1"/>
          </p:cNvPicPr>
          <p:nvPr/>
        </p:nvPicPr>
        <p:blipFill>
          <a:blip r:embed="rId6" cstate="print"/>
          <a:srcRect l="17801" t="26900" r="26200" b="26900"/>
          <a:stretch>
            <a:fillRect/>
          </a:stretch>
        </p:blipFill>
        <p:spPr bwMode="auto">
          <a:xfrm>
            <a:off x="395536" y="1916832"/>
            <a:ext cx="1832931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9512" y="260648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Сегодня мы снова работаем в технике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Берем ленту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светлого цвета шириной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см и длиной 112,5 см. Нарезаем 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квадратов (12,5 см останется).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Делаем двойной острый лепесток. Берем квадрат, сворачиваем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диагонали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пополам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Делаем да таких треугольника. Складываем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треугольника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вместе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сворачиваем лепесток. Кончик склеиваем на свечке. Отрезаем ножку лепестка по линии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03648" y="18864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Делаем 8 светлых двойных лепестков, 8 темных и 4 смешанных. </a:t>
            </a:r>
            <a:endParaRPr lang="ru-RU" dirty="0"/>
          </a:p>
        </p:txBody>
      </p:sp>
      <p:pic>
        <p:nvPicPr>
          <p:cNvPr id="2050" name="Picture 2" descr="C:\Users\5079~1\AppData\Local\Temp\Rar$DIa6092.41190\20250324_1628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24744"/>
            <a:ext cx="633670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Оставшиеся 12,5 см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светлой и темной лент нарезаем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светлых и 10 темных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квадратиков. И делаем острые одинарные лепестки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pic>
        <p:nvPicPr>
          <p:cNvPr id="1026" name="Picture 2" descr="C:\Users\5079~1\AppData\Local\Temp\Rar$DIa6092.30621\20250324_172820.jpg"/>
          <p:cNvPicPr>
            <a:picLocks noChangeAspect="1" noChangeArrowheads="1"/>
          </p:cNvPicPr>
          <p:nvPr/>
        </p:nvPicPr>
        <p:blipFill>
          <a:blip r:embed="rId2" cstate="print"/>
          <a:srcRect l="9051" t="25850" r="5901" b="16401"/>
          <a:stretch>
            <a:fillRect/>
          </a:stretch>
        </p:blipFill>
        <p:spPr bwMode="auto">
          <a:xfrm>
            <a:off x="4067944" y="2492896"/>
            <a:ext cx="4807516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5079~1\AppData\Local\Temp\Rar$DIa6092.38488\20250324_1636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492896"/>
            <a:ext cx="3227851" cy="2420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260648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Вырезаем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фетра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кружок диаметром 5 см.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Первый ряд приклеиваем 10 лепестков (4 светлых, 4 темных и 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смешанных).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Второй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ряд приклеиваем 10 лепестков (4 светлых, 4 темных и 2 смешанных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Светлые лепестки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светлые, темные – на темные, смешанные – на смешанные.</a:t>
            </a:r>
            <a:endParaRPr lang="ru-RU" dirty="0" smtClean="0"/>
          </a:p>
          <a:p>
            <a:endParaRPr lang="ru-RU" dirty="0" smtClean="0"/>
          </a:p>
        </p:txBody>
      </p:sp>
      <p:pic>
        <p:nvPicPr>
          <p:cNvPr id="4100" name="Picture 4" descr="C:\Users\5079~1\AppData\Local\Temp\Rar$DIa2168.22574\20250324_174646.jpg"/>
          <p:cNvPicPr>
            <a:picLocks noChangeAspect="1" noChangeArrowheads="1"/>
          </p:cNvPicPr>
          <p:nvPr/>
        </p:nvPicPr>
        <p:blipFill>
          <a:blip r:embed="rId2" cstate="print"/>
          <a:srcRect l="17668" t="14184" r="21756" b="2524"/>
          <a:stretch>
            <a:fillRect/>
          </a:stretch>
        </p:blipFill>
        <p:spPr bwMode="auto">
          <a:xfrm>
            <a:off x="4788024" y="1988840"/>
            <a:ext cx="3840427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1" name="Picture 5" descr="C:\Users\5079~1\AppData\Local\Temp\Rar$DIa2168.27119\20250324_173804.jpg"/>
          <p:cNvPicPr>
            <a:picLocks noChangeAspect="1" noChangeArrowheads="1"/>
          </p:cNvPicPr>
          <p:nvPr/>
        </p:nvPicPr>
        <p:blipFill>
          <a:blip r:embed="rId3" cstate="print"/>
          <a:srcRect l="16138" t="10101" r="21650" b="3801"/>
          <a:stretch>
            <a:fillRect/>
          </a:stretch>
        </p:blipFill>
        <p:spPr bwMode="auto">
          <a:xfrm>
            <a:off x="539552" y="1988840"/>
            <a:ext cx="3816424" cy="3961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5079~1\AppData\Local\Temp\Rar$DIa2168.20326\20250324_175326.jpg"/>
          <p:cNvPicPr>
            <a:picLocks noChangeAspect="1" noChangeArrowheads="1"/>
          </p:cNvPicPr>
          <p:nvPr/>
        </p:nvPicPr>
        <p:blipFill>
          <a:blip r:embed="rId2" cstate="print"/>
          <a:srcRect l="15877" r="11091"/>
          <a:stretch>
            <a:fillRect/>
          </a:stretch>
        </p:blipFill>
        <p:spPr bwMode="auto">
          <a:xfrm>
            <a:off x="467544" y="1916832"/>
            <a:ext cx="3672408" cy="3771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C:\Users\5079~1\AppData\Local\Temp\Rar$DIa2168.16811\20250324_175752.jpg"/>
          <p:cNvPicPr>
            <a:picLocks noChangeAspect="1" noChangeArrowheads="1"/>
          </p:cNvPicPr>
          <p:nvPr/>
        </p:nvPicPr>
        <p:blipFill>
          <a:blip r:embed="rId3" cstate="print"/>
          <a:srcRect l="11989" t="7572" r="21756" b="1564"/>
          <a:stretch>
            <a:fillRect/>
          </a:stretch>
        </p:blipFill>
        <p:spPr bwMode="auto">
          <a:xfrm>
            <a:off x="4642008" y="1916832"/>
            <a:ext cx="3674408" cy="3779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332656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Третий ряд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10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маленьких лепестков (5 светлых лепестков наклеиваем на светлые, 5 темных – на темные).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маленьких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лепестков на первый ряд между большими лепестками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(5 светлых лепестков наклеиваем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 светлыми,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темных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 темными).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1" y="26064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полубусину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ленту (цветок можно приклеить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заколку).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Вот какой красивый подхват для штор у меня получился!</a:t>
            </a:r>
            <a:endParaRPr lang="ru-RU" dirty="0"/>
          </a:p>
        </p:txBody>
      </p:sp>
      <p:pic>
        <p:nvPicPr>
          <p:cNvPr id="5122" name="Picture 2" descr="C:\Users\домашний\Downloads\20250324_181148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052736"/>
            <a:ext cx="4032448" cy="5376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1847</TotalTime>
  <Words>315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Цветы из лент 2 (3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215</cp:revision>
  <dcterms:created xsi:type="dcterms:W3CDTF">2022-02-28T12:26:56Z</dcterms:created>
  <dcterms:modified xsi:type="dcterms:W3CDTF">2025-03-25T08:09:06Z</dcterms:modified>
</cp:coreProperties>
</file>