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8" r:id="rId3"/>
    <p:sldId id="259" r:id="rId4"/>
    <p:sldId id="260" r:id="rId5"/>
    <p:sldId id="265" r:id="rId6"/>
    <p:sldId id="267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700808"/>
            <a:ext cx="8712968" cy="18722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такое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»?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(Несложный цветок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13655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en-US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kumimoji="0" lang="ru-RU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6165304"/>
            <a:ext cx="106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C:\Users\5079~1\AppData\Local\Temp\Rar$DIa7100.36552\20250325_153808.jpg"/>
          <p:cNvPicPr>
            <a:picLocks noChangeAspect="1" noChangeArrowheads="1"/>
          </p:cNvPicPr>
          <p:nvPr/>
        </p:nvPicPr>
        <p:blipFill>
          <a:blip r:embed="rId2" cstate="print"/>
          <a:srcRect l="423" t="41132" r="36244" b="9702"/>
          <a:stretch>
            <a:fillRect/>
          </a:stretch>
        </p:blipFill>
        <p:spPr bwMode="auto">
          <a:xfrm>
            <a:off x="467544" y="4077072"/>
            <a:ext cx="2295713" cy="2376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332656"/>
            <a:ext cx="662473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изготовления цветка нам понадобится: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Атласная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лента шириной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 см и длиной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см;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Бусина или пуговка;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Иголка и нитки (в тон);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Линейка;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Ножницы;</a:t>
            </a:r>
          </a:p>
          <a:p>
            <a:pPr>
              <a:buFontTx/>
              <a:buChar char="-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Клеевой пистолет.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4221088"/>
            <a:ext cx="54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НОЖНИЦАМИ, ИГЛАМИ И КЛЕЕМ!!!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8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Сегодня мы снова работаем в технике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Канзаши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Мы попробуем сделать несложный цветок. Берем ленту шириной 5 см и длиной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см. Нарезаем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квадратов. Берем квадрат, сворачиваем по диагонали 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уголок склеиваем. Сдвигаем лепесток как на фото.</a:t>
            </a:r>
            <a:endParaRPr lang="ru-RU" sz="2000" dirty="0"/>
          </a:p>
        </p:txBody>
      </p:sp>
      <p:pic>
        <p:nvPicPr>
          <p:cNvPr id="1026" name="Picture 2" descr="C:\Users\5079~1\AppData\Local\Temp\Rar$DIa7100.44396\20250325_144242.jpg"/>
          <p:cNvPicPr>
            <a:picLocks noChangeAspect="1" noChangeArrowheads="1"/>
          </p:cNvPicPr>
          <p:nvPr/>
        </p:nvPicPr>
        <p:blipFill>
          <a:blip r:embed="rId2" cstate="print"/>
          <a:srcRect l="5201" t="18500" r="8001" b="20601"/>
          <a:stretch>
            <a:fillRect/>
          </a:stretch>
        </p:blipFill>
        <p:spPr bwMode="auto">
          <a:xfrm>
            <a:off x="1187624" y="2492896"/>
            <a:ext cx="2848041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 descr="C:\Users\5079~1\AppData\Local\Temp\Rar$DIa7100.43897\20250325_144312.jpg"/>
          <p:cNvPicPr>
            <a:picLocks noChangeAspect="1" noChangeArrowheads="1"/>
          </p:cNvPicPr>
          <p:nvPr/>
        </p:nvPicPr>
        <p:blipFill>
          <a:blip r:embed="rId3" cstate="print"/>
          <a:srcRect l="15000" t="11151" r="9401" b="8001"/>
          <a:stretch>
            <a:fillRect/>
          </a:stretch>
        </p:blipFill>
        <p:spPr bwMode="auto">
          <a:xfrm>
            <a:off x="4932040" y="1772816"/>
            <a:ext cx="3168352" cy="45178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404664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Складываем лепесток пополам вдоль, чуть сдвинув один уголок. Берем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иголку с ниткой и делаем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стежка (узелок с левой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сороны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000" dirty="0"/>
          </a:p>
        </p:txBody>
      </p:sp>
      <p:pic>
        <p:nvPicPr>
          <p:cNvPr id="2050" name="Picture 2" descr="C:\Users\5079~1\AppData\Local\Temp\Rar$DIa7100.43237\20250325_144344.jpg"/>
          <p:cNvPicPr>
            <a:picLocks noChangeAspect="1" noChangeArrowheads="1"/>
          </p:cNvPicPr>
          <p:nvPr/>
        </p:nvPicPr>
        <p:blipFill>
          <a:blip r:embed="rId2" cstate="print"/>
          <a:srcRect l="16400" t="24800" r="13601" b="20601"/>
          <a:stretch>
            <a:fillRect/>
          </a:stretch>
        </p:blipFill>
        <p:spPr bwMode="auto">
          <a:xfrm>
            <a:off x="827584" y="2060848"/>
            <a:ext cx="3600400" cy="37444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5079~1\AppData\Local\Temp\Rar$DIa7100.42632\20250325_144607.jpg"/>
          <p:cNvPicPr>
            <a:picLocks noChangeAspect="1" noChangeArrowheads="1"/>
          </p:cNvPicPr>
          <p:nvPr/>
        </p:nvPicPr>
        <p:blipFill>
          <a:blip r:embed="rId3" cstate="print"/>
          <a:srcRect l="17801" t="24800" r="20600" b="17451"/>
          <a:stretch>
            <a:fillRect/>
          </a:stretch>
        </p:blipFill>
        <p:spPr bwMode="auto">
          <a:xfrm>
            <a:off x="4932040" y="2042846"/>
            <a:ext cx="2952328" cy="36904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3" y="260648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Поочередно нанизываем на нить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6 лепестков.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Соединяем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первым лепестком и затягиваем нить. Делаем закрепляющий узелок. Также делаем второй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цветочек.</a:t>
            </a:r>
            <a:endParaRPr lang="ru-RU" sz="2000" dirty="0"/>
          </a:p>
        </p:txBody>
      </p:sp>
      <p:pic>
        <p:nvPicPr>
          <p:cNvPr id="3074" name="Picture 2" descr="C:\Users\5079~1\AppData\Local\Temp\Rar$DIa7100.42063\20250325_145605.jpg"/>
          <p:cNvPicPr>
            <a:picLocks noChangeAspect="1" noChangeArrowheads="1"/>
          </p:cNvPicPr>
          <p:nvPr/>
        </p:nvPicPr>
        <p:blipFill>
          <a:blip r:embed="rId2" cstate="print"/>
          <a:srcRect l="1001" t="22700" r="1001" b="6951"/>
          <a:stretch>
            <a:fillRect/>
          </a:stretch>
        </p:blipFill>
        <p:spPr bwMode="auto">
          <a:xfrm>
            <a:off x="454647" y="1772816"/>
            <a:ext cx="3901329" cy="3734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5079~1\AppData\Local\Temp\Rar$DIa7100.41739\20250325_145759.jpg"/>
          <p:cNvPicPr>
            <a:picLocks noChangeAspect="1" noChangeArrowheads="1"/>
          </p:cNvPicPr>
          <p:nvPr/>
        </p:nvPicPr>
        <p:blipFill>
          <a:blip r:embed="rId3" cstate="print"/>
          <a:srcRect l="8001" t="18500" r="5201" b="15351"/>
          <a:stretch>
            <a:fillRect/>
          </a:stretch>
        </p:blipFill>
        <p:spPr bwMode="auto">
          <a:xfrm>
            <a:off x="4716016" y="1772816"/>
            <a:ext cx="3673551" cy="37328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260648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Приклеиваем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цветочек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другой.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Затем приклеиваем бусинку или пуговку. Сзади приклеиваем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любую заколку, ободок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или резинку для волос.</a:t>
            </a:r>
            <a:endParaRPr lang="ru-RU" dirty="0"/>
          </a:p>
        </p:txBody>
      </p:sp>
      <p:pic>
        <p:nvPicPr>
          <p:cNvPr id="4098" name="Picture 2" descr="C:\Users\5079~1\AppData\Local\Temp\Rar$DIa7100.40279\20250325_150901.jpg"/>
          <p:cNvPicPr>
            <a:picLocks noChangeAspect="1" noChangeArrowheads="1"/>
          </p:cNvPicPr>
          <p:nvPr/>
        </p:nvPicPr>
        <p:blipFill>
          <a:blip r:embed="rId2" cstate="print"/>
          <a:srcRect l="5901" t="21650" r="12201" b="13251"/>
          <a:stretch>
            <a:fillRect/>
          </a:stretch>
        </p:blipFill>
        <p:spPr bwMode="auto">
          <a:xfrm>
            <a:off x="539552" y="1484784"/>
            <a:ext cx="4752528" cy="2833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9" name="Picture 3" descr="C:\Users\домашний\Downloads\20250325_155059.jpg"/>
          <p:cNvPicPr>
            <a:picLocks noChangeAspect="1" noChangeArrowheads="1"/>
          </p:cNvPicPr>
          <p:nvPr/>
        </p:nvPicPr>
        <p:blipFill>
          <a:blip r:embed="rId3" cstate="print"/>
          <a:srcRect l="6601" t="18500" r="10801" b="20601"/>
          <a:stretch>
            <a:fillRect/>
          </a:stretch>
        </p:blipFill>
        <p:spPr bwMode="auto">
          <a:xfrm>
            <a:off x="5436096" y="3356992"/>
            <a:ext cx="3168352" cy="3114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87824" y="548680"/>
            <a:ext cx="2615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Наш цветок готов!</a:t>
            </a:r>
            <a:endParaRPr lang="ru-RU" sz="2400" dirty="0"/>
          </a:p>
        </p:txBody>
      </p:sp>
      <p:pic>
        <p:nvPicPr>
          <p:cNvPr id="5122" name="Picture 2" descr="C:\Users\5079~1\AppData\Local\Temp\Rar$DIa7100.36552\20250325_153808.jpg"/>
          <p:cNvPicPr>
            <a:picLocks noChangeAspect="1" noChangeArrowheads="1"/>
          </p:cNvPicPr>
          <p:nvPr/>
        </p:nvPicPr>
        <p:blipFill>
          <a:blip r:embed="rId2" cstate="print"/>
          <a:srcRect l="423" t="41132" r="36244" b="9702"/>
          <a:stretch>
            <a:fillRect/>
          </a:stretch>
        </p:blipFill>
        <p:spPr bwMode="auto">
          <a:xfrm>
            <a:off x="2051720" y="1484784"/>
            <a:ext cx="4104456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1083</TotalTime>
  <Words>211</Words>
  <Application>Microsoft Office PowerPoint</Application>
  <PresentationFormat>Экран (4:3)</PresentationFormat>
  <Paragraphs>26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домашний</dc:creator>
  <cp:lastModifiedBy>домашний</cp:lastModifiedBy>
  <cp:revision>128</cp:revision>
  <dcterms:created xsi:type="dcterms:W3CDTF">2021-12-13T08:42:20Z</dcterms:created>
  <dcterms:modified xsi:type="dcterms:W3CDTF">2025-03-25T11:11:32Z</dcterms:modified>
</cp:coreProperties>
</file>