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73" r:id="rId4"/>
    <p:sldId id="270" r:id="rId5"/>
    <p:sldId id="259" r:id="rId6"/>
    <p:sldId id="269" r:id="rId7"/>
    <p:sldId id="26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772816"/>
            <a:ext cx="7848872" cy="1224136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Цветы из лент 3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(3 год обучения)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10476656" y="2996952"/>
            <a:ext cx="504056" cy="1440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923528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МАУДО г.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Нягани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Центр детского творчества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Детское объединение "Страна рукоделия"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47251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Составила: Хомякова Ольга Александровна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6237312"/>
            <a:ext cx="1067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Нягань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8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0" name="Picture 2" descr="C:\Users\5079~1\AppData\Local\Temp\Rar$DIa5984.45568\20250325_182150.jpg"/>
          <p:cNvPicPr>
            <a:picLocks noChangeAspect="1" noChangeArrowheads="1"/>
          </p:cNvPicPr>
          <p:nvPr/>
        </p:nvPicPr>
        <p:blipFill>
          <a:blip r:embed="rId2" cstate="print"/>
          <a:srcRect l="26200" t="15350" r="24800" b="30050"/>
          <a:stretch>
            <a:fillRect/>
          </a:stretch>
        </p:blipFill>
        <p:spPr bwMode="auto">
          <a:xfrm>
            <a:off x="395536" y="3429000"/>
            <a:ext cx="2084078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79928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изготовления цветка нам понадобится: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Атласная лента двух цветов (любых), каждая шириной 5 см и длиной 55 см;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Кружок из фетра или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фоамирана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диаметром 3 см;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полубусина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Ободок, заколка или основа для броши;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Свечка;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Пинцет;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Ножницы;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Клей.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4869160"/>
            <a:ext cx="80648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ЗАБЫВАЕМ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 ТЕХНИКУ БЕЗОПАСНОСТИ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РАБОТЕ СО СВЕЧОЙ,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НОЖНИЦАМИ И КЛЕЕМ!!!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9"/>
            <a:ext cx="84969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Сегодня мы снова работаем в технике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Канзаши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Берем две ленты шириной 5 см и длиной 55 см. Нарезаем 22 квадрата. Вспомним как делать двойной острый лепесток. Берем квадрат, сворачиваем по диагонали и пополам. Делаем два треугольника двух цветов. Складываем 2 треугольника вместе и сворачиваем лепесток. Кончик склеиваем на свечке. Отрезаем ножку лепестка. Делаем 6 таких лепестков. </a:t>
            </a:r>
            <a:endParaRPr lang="ru-RU" dirty="0"/>
          </a:p>
        </p:txBody>
      </p:sp>
      <p:pic>
        <p:nvPicPr>
          <p:cNvPr id="3" name="Picture 2" descr="C:\Users\5079~1\AppData\Local\Temp\Rar$DIa5984.39547\20250325_172321.jpg"/>
          <p:cNvPicPr>
            <a:picLocks noChangeAspect="1" noChangeArrowheads="1"/>
          </p:cNvPicPr>
          <p:nvPr/>
        </p:nvPicPr>
        <p:blipFill>
          <a:blip r:embed="rId2" cstate="print"/>
          <a:srcRect l="2401" t="20600" r="10801" b="15351"/>
          <a:stretch>
            <a:fillRect/>
          </a:stretch>
        </p:blipFill>
        <p:spPr bwMode="auto">
          <a:xfrm>
            <a:off x="3779912" y="2060848"/>
            <a:ext cx="1368152" cy="13460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 descr="C:\Users\5079~1\AppData\Local\Temp\Rar$DIa5984.43209\20250325_172342.jpg"/>
          <p:cNvPicPr>
            <a:picLocks noChangeAspect="1" noChangeArrowheads="1"/>
          </p:cNvPicPr>
          <p:nvPr/>
        </p:nvPicPr>
        <p:blipFill>
          <a:blip r:embed="rId3" cstate="print"/>
          <a:srcRect l="9401" t="22700" r="19200" b="16401"/>
          <a:stretch>
            <a:fillRect/>
          </a:stretch>
        </p:blipFill>
        <p:spPr bwMode="auto">
          <a:xfrm>
            <a:off x="272626" y="2060848"/>
            <a:ext cx="1203030" cy="13681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4" name="Picture 2" descr="C:\Users\5079~1\AppData\Local\Temp\Rar$DIa4404.18495\20250325_184836.jpg"/>
          <p:cNvPicPr>
            <a:picLocks noChangeAspect="1" noChangeArrowheads="1"/>
          </p:cNvPicPr>
          <p:nvPr/>
        </p:nvPicPr>
        <p:blipFill>
          <a:blip r:embed="rId4" cstate="print"/>
          <a:srcRect l="27600" t="27950" r="12201" b="24800"/>
          <a:stretch>
            <a:fillRect/>
          </a:stretch>
        </p:blipFill>
        <p:spPr bwMode="auto">
          <a:xfrm>
            <a:off x="1547664" y="2060848"/>
            <a:ext cx="1307345" cy="13681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5" name="Picture 3" descr="C:\Users\5079~1\AppData\Local\Temp\Rar$DIa4404.21451\20250325_184854.jpg"/>
          <p:cNvPicPr>
            <a:picLocks noChangeAspect="1" noChangeArrowheads="1"/>
          </p:cNvPicPr>
          <p:nvPr/>
        </p:nvPicPr>
        <p:blipFill>
          <a:blip r:embed="rId5" cstate="print"/>
          <a:srcRect l="27600" t="34250" r="31800" b="20600"/>
          <a:stretch>
            <a:fillRect/>
          </a:stretch>
        </p:blipFill>
        <p:spPr bwMode="auto">
          <a:xfrm>
            <a:off x="5292080" y="2060848"/>
            <a:ext cx="936104" cy="1388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6" name="Picture 4" descr="C:\Users\5079~1\AppData\Local\Temp\Rar$DIa4404.24406\20250325_184925.jpg"/>
          <p:cNvPicPr>
            <a:picLocks noChangeAspect="1" noChangeArrowheads="1"/>
          </p:cNvPicPr>
          <p:nvPr/>
        </p:nvPicPr>
        <p:blipFill>
          <a:blip r:embed="rId6" cstate="print"/>
          <a:srcRect l="19201" t="18500" r="19200" b="19551"/>
          <a:stretch>
            <a:fillRect/>
          </a:stretch>
        </p:blipFill>
        <p:spPr bwMode="auto">
          <a:xfrm>
            <a:off x="3203848" y="4221088"/>
            <a:ext cx="1596381" cy="21406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7" name="Picture 5" descr="C:\Users\5079~1\AppData\Local\Temp\Rar$DIa4404.26994\20250325_185009.jpg"/>
          <p:cNvPicPr>
            <a:picLocks noChangeAspect="1" noChangeArrowheads="1"/>
          </p:cNvPicPr>
          <p:nvPr/>
        </p:nvPicPr>
        <p:blipFill>
          <a:blip r:embed="rId7" cstate="print"/>
          <a:srcRect l="40550" t="23750" r="31100" b="27950"/>
          <a:stretch>
            <a:fillRect/>
          </a:stretch>
        </p:blipFill>
        <p:spPr bwMode="auto">
          <a:xfrm>
            <a:off x="5580112" y="4149080"/>
            <a:ext cx="1690623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8" name="Picture 6" descr="C:\Users\5079~1\AppData\Local\Temp\Rar$DIa4404.29388\20250325_185027.jpg"/>
          <p:cNvPicPr>
            <a:picLocks noChangeAspect="1" noChangeArrowheads="1"/>
          </p:cNvPicPr>
          <p:nvPr/>
        </p:nvPicPr>
        <p:blipFill>
          <a:blip r:embed="rId8" cstate="print"/>
          <a:srcRect l="36000" t="34250" r="31800" b="26900"/>
          <a:stretch>
            <a:fillRect/>
          </a:stretch>
        </p:blipFill>
        <p:spPr bwMode="auto">
          <a:xfrm>
            <a:off x="7452320" y="4149080"/>
            <a:ext cx="1342852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9512" y="260648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Делаем двойной круглый лепесток. Берем квадрат, сворачиваем по диагонали. Делаем два треугольника двух цветов. Складываем 2 треугольника вместе и складываем пополам (сверху должен быть тот цвет, который будет внутри лепестка.). 2 уголка отгибаем наверх с одной стороны и 2 уголка – с другой. Кончик склеиваем на свечке. Отрезаем ножку лепестка. Делаем 5 таких лепестков.</a:t>
            </a:r>
            <a:endParaRPr lang="ru-RU" dirty="0"/>
          </a:p>
        </p:txBody>
      </p:sp>
      <p:pic>
        <p:nvPicPr>
          <p:cNvPr id="1026" name="Picture 2" descr="C:\Users\5079~1\AppData\Local\Temp\Rar$DIa5984.39547\20250325_172321.jpg"/>
          <p:cNvPicPr>
            <a:picLocks noChangeAspect="1" noChangeArrowheads="1"/>
          </p:cNvPicPr>
          <p:nvPr/>
        </p:nvPicPr>
        <p:blipFill>
          <a:blip r:embed="rId2" cstate="print"/>
          <a:srcRect l="2401" t="20600" r="10801" b="15351"/>
          <a:stretch>
            <a:fillRect/>
          </a:stretch>
        </p:blipFill>
        <p:spPr bwMode="auto">
          <a:xfrm>
            <a:off x="179512" y="2060848"/>
            <a:ext cx="1368152" cy="13460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Users\5079~1\AppData\Local\Temp\Rar$DIa5984.43209\20250325_172342.jpg"/>
          <p:cNvPicPr>
            <a:picLocks noChangeAspect="1" noChangeArrowheads="1"/>
          </p:cNvPicPr>
          <p:nvPr/>
        </p:nvPicPr>
        <p:blipFill>
          <a:blip r:embed="rId3" cstate="print"/>
          <a:srcRect l="9401" t="22700" r="19200" b="16401"/>
          <a:stretch>
            <a:fillRect/>
          </a:stretch>
        </p:blipFill>
        <p:spPr bwMode="auto">
          <a:xfrm>
            <a:off x="1619672" y="2060848"/>
            <a:ext cx="1152128" cy="13102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C:\Users\5079~1\AppData\Local\Temp\Rar$DIa5984.46001\20250325_172449.jpg"/>
          <p:cNvPicPr>
            <a:picLocks noChangeAspect="1" noChangeArrowheads="1"/>
          </p:cNvPicPr>
          <p:nvPr/>
        </p:nvPicPr>
        <p:blipFill>
          <a:blip r:embed="rId4" cstate="print"/>
          <a:srcRect l="17801" t="21650" r="19200" b="11151"/>
          <a:stretch>
            <a:fillRect/>
          </a:stretch>
        </p:blipFill>
        <p:spPr bwMode="auto">
          <a:xfrm>
            <a:off x="3419872" y="2060848"/>
            <a:ext cx="936104" cy="13313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9" name="Picture 5" descr="C:\Users\5079~1\AppData\Local\Temp\Rar$DIa5984.49179\20250325_172606.jpg"/>
          <p:cNvPicPr>
            <a:picLocks noChangeAspect="1" noChangeArrowheads="1"/>
          </p:cNvPicPr>
          <p:nvPr/>
        </p:nvPicPr>
        <p:blipFill>
          <a:blip r:embed="rId5" cstate="print"/>
          <a:srcRect l="23400" t="25850" r="20600" b="21650"/>
          <a:stretch>
            <a:fillRect/>
          </a:stretch>
        </p:blipFill>
        <p:spPr bwMode="auto">
          <a:xfrm>
            <a:off x="4932040" y="1988840"/>
            <a:ext cx="1080120" cy="1350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2" descr="C:\Users\5079~1\AppData\Local\Temp\Rar$DIa5984.4678\20250325_172622.jpg"/>
          <p:cNvPicPr>
            <a:picLocks noChangeAspect="1" noChangeArrowheads="1"/>
          </p:cNvPicPr>
          <p:nvPr/>
        </p:nvPicPr>
        <p:blipFill>
          <a:blip r:embed="rId6" cstate="print"/>
          <a:srcRect l="20601" t="27950" r="22000" b="13251"/>
          <a:stretch>
            <a:fillRect/>
          </a:stretch>
        </p:blipFill>
        <p:spPr bwMode="auto">
          <a:xfrm>
            <a:off x="395536" y="4077072"/>
            <a:ext cx="1656183" cy="2262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3" descr="C:\Users\5079~1\AppData\Local\Temp\Rar$DIa5984.7823\20250325_172651.jpg"/>
          <p:cNvPicPr>
            <a:picLocks noChangeAspect="1" noChangeArrowheads="1"/>
          </p:cNvPicPr>
          <p:nvPr/>
        </p:nvPicPr>
        <p:blipFill>
          <a:blip r:embed="rId7" cstate="print"/>
          <a:srcRect l="20601" t="36350" r="24800" b="20600"/>
          <a:stretch>
            <a:fillRect/>
          </a:stretch>
        </p:blipFill>
        <p:spPr bwMode="auto">
          <a:xfrm>
            <a:off x="2195736" y="4077072"/>
            <a:ext cx="2163753" cy="22747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4" descr="C:\Users\5079~1\AppData\Local\Temp\Rar$DIa5984.11025\20250325_172758.jpg"/>
          <p:cNvPicPr>
            <a:picLocks noChangeAspect="1" noChangeArrowheads="1"/>
          </p:cNvPicPr>
          <p:nvPr/>
        </p:nvPicPr>
        <p:blipFill>
          <a:blip r:embed="rId8" cstate="print"/>
          <a:srcRect l="23400" t="45800" r="22000" b="24800"/>
          <a:stretch>
            <a:fillRect/>
          </a:stretch>
        </p:blipFill>
        <p:spPr bwMode="auto">
          <a:xfrm>
            <a:off x="6948264" y="3356992"/>
            <a:ext cx="1656184" cy="11890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5" descr="C:\Users\5079~1\AppData\Local\Temp\Rar$DIa5984.14104\20250325_172818.jpg"/>
          <p:cNvPicPr>
            <a:picLocks noChangeAspect="1" noChangeArrowheads="1"/>
          </p:cNvPicPr>
          <p:nvPr/>
        </p:nvPicPr>
        <p:blipFill>
          <a:blip r:embed="rId9" cstate="print"/>
          <a:srcRect l="27600" t="40550" r="20600" b="26900"/>
          <a:stretch>
            <a:fillRect/>
          </a:stretch>
        </p:blipFill>
        <p:spPr bwMode="auto">
          <a:xfrm>
            <a:off x="6948264" y="4869160"/>
            <a:ext cx="1656184" cy="13876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260648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Круглые лепестки приклеиваем на кружок фетра. Острые лепестки склеиваем по 3.</a:t>
            </a:r>
            <a:endParaRPr lang="ru-RU" dirty="0"/>
          </a:p>
        </p:txBody>
      </p:sp>
      <p:pic>
        <p:nvPicPr>
          <p:cNvPr id="3074" name="Picture 2" descr="C:\Users\5079~1\AppData\Local\Temp\Rar$DIa5984.20307\20250325_173706.jpg"/>
          <p:cNvPicPr>
            <a:picLocks noChangeAspect="1" noChangeArrowheads="1"/>
          </p:cNvPicPr>
          <p:nvPr/>
        </p:nvPicPr>
        <p:blipFill>
          <a:blip r:embed="rId2" cstate="print"/>
          <a:srcRect l="9838" t="30050" r="53150" b="23750"/>
          <a:stretch>
            <a:fillRect/>
          </a:stretch>
        </p:blipFill>
        <p:spPr bwMode="auto">
          <a:xfrm>
            <a:off x="971600" y="1124744"/>
            <a:ext cx="2160240" cy="2022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2" descr="C:\Users\5079~1\AppData\Local\Temp\Rar$DIa5984.20307\20250325_173706.jpg"/>
          <p:cNvPicPr>
            <a:picLocks noChangeAspect="1" noChangeArrowheads="1"/>
          </p:cNvPicPr>
          <p:nvPr/>
        </p:nvPicPr>
        <p:blipFill>
          <a:blip r:embed="rId2" cstate="print"/>
          <a:srcRect l="56995" t="28878" r="11505" b="27022"/>
          <a:stretch>
            <a:fillRect/>
          </a:stretch>
        </p:blipFill>
        <p:spPr bwMode="auto">
          <a:xfrm>
            <a:off x="5940152" y="1124744"/>
            <a:ext cx="1944216" cy="20414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C:\Users\5079~1\AppData\Local\Temp\Rar$DIa5984.23085\20250325_175817.jpg"/>
          <p:cNvPicPr>
            <a:picLocks noChangeAspect="1" noChangeArrowheads="1"/>
          </p:cNvPicPr>
          <p:nvPr/>
        </p:nvPicPr>
        <p:blipFill>
          <a:blip r:embed="rId3" cstate="print"/>
          <a:srcRect l="15325" t="20227" r="12023" b="14605"/>
          <a:stretch>
            <a:fillRect/>
          </a:stretch>
        </p:blipFill>
        <p:spPr bwMode="auto">
          <a:xfrm>
            <a:off x="5004048" y="3356992"/>
            <a:ext cx="3960440" cy="26642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5079~1\AppData\Local\Temp\Rar$DIa5984.27662\20250325_180359.jpg"/>
          <p:cNvPicPr>
            <a:picLocks noChangeAspect="1" noChangeArrowheads="1"/>
          </p:cNvPicPr>
          <p:nvPr/>
        </p:nvPicPr>
        <p:blipFill>
          <a:blip r:embed="rId4" cstate="print"/>
          <a:srcRect l="23226" t="33201" r="20950" b="26375"/>
          <a:stretch>
            <a:fillRect/>
          </a:stretch>
        </p:blipFill>
        <p:spPr bwMode="auto">
          <a:xfrm>
            <a:off x="755576" y="3429000"/>
            <a:ext cx="2520280" cy="24333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260648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Приклеиваем острые лепестки под круглые лепестки, бусинку и основу для броши или заколку.</a:t>
            </a:r>
            <a:endParaRPr lang="ru-RU" dirty="0" smtClean="0"/>
          </a:p>
          <a:p>
            <a:endParaRPr lang="ru-RU" dirty="0" smtClean="0"/>
          </a:p>
        </p:txBody>
      </p:sp>
      <p:pic>
        <p:nvPicPr>
          <p:cNvPr id="5122" name="Picture 2" descr="C:\Users\5079~1\AppData\Local\Temp\Rar$DIa5984.27662\20250325_180359.jpg"/>
          <p:cNvPicPr>
            <a:picLocks noChangeAspect="1" noChangeArrowheads="1"/>
          </p:cNvPicPr>
          <p:nvPr/>
        </p:nvPicPr>
        <p:blipFill>
          <a:blip r:embed="rId2" cstate="print"/>
          <a:srcRect l="13601" t="10101" r="19200" b="9051"/>
          <a:stretch>
            <a:fillRect/>
          </a:stretch>
        </p:blipFill>
        <p:spPr bwMode="auto">
          <a:xfrm>
            <a:off x="539552" y="1916832"/>
            <a:ext cx="2513734" cy="4032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3" name="Picture 3" descr="C:\Users\5079~1\AppData\Local\Temp\Rar$DIa5984.38711\20250325_1809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916832"/>
            <a:ext cx="3024336" cy="4032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4" name="Picture 4" descr="C:\Users\5079~1\AppData\Local\Temp\Rar$DIa5984.41413\20250325_181621.jpg"/>
          <p:cNvPicPr>
            <a:picLocks noChangeAspect="1" noChangeArrowheads="1"/>
          </p:cNvPicPr>
          <p:nvPr/>
        </p:nvPicPr>
        <p:blipFill>
          <a:blip r:embed="rId4" cstate="print"/>
          <a:srcRect l="22000" t="14300" r="20600" b="8001"/>
          <a:stretch>
            <a:fillRect/>
          </a:stretch>
        </p:blipFill>
        <p:spPr bwMode="auto">
          <a:xfrm>
            <a:off x="6660232" y="1916832"/>
            <a:ext cx="2234194" cy="4032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260648"/>
            <a:ext cx="69127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Вот какая красивая брошь у меня получилась!</a:t>
            </a:r>
            <a:endParaRPr lang="ru-RU" dirty="0"/>
          </a:p>
        </p:txBody>
      </p:sp>
      <p:pic>
        <p:nvPicPr>
          <p:cNvPr id="6146" name="Picture 2" descr="C:\Users\5079~1\AppData\Local\Temp\Rar$DIa5984.45568\20250325_1821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124744"/>
            <a:ext cx="3975906" cy="5301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2160</TotalTime>
  <Words>267</Words>
  <Application>Microsoft Office PowerPoint</Application>
  <PresentationFormat>Экран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Апекс</vt:lpstr>
      <vt:lpstr>Цветы из лент 3 (3 год обучения)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домашний</dc:creator>
  <cp:lastModifiedBy>домашний</cp:lastModifiedBy>
  <cp:revision>242</cp:revision>
  <dcterms:created xsi:type="dcterms:W3CDTF">2022-02-28T12:26:56Z</dcterms:created>
  <dcterms:modified xsi:type="dcterms:W3CDTF">2025-03-26T11:54:49Z</dcterms:modified>
</cp:coreProperties>
</file>