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3" r:id="rId4"/>
    <p:sldId id="257" r:id="rId5"/>
    <p:sldId id="260" r:id="rId6"/>
    <p:sldId id="259" r:id="rId7"/>
    <p:sldId id="261" r:id="rId8"/>
    <p:sldId id="262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  <p:ext uri="{1BD7E111-0CB8-44D6-8891-C1BB2F81B7CC}">
      <p1710:readonlyRecommended xmlns:p1710="http://schemas.microsoft.com/office/powerpoint/2017/10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69" d="100"/>
          <a:sy n="69" d="100"/>
        </p:scale>
        <p:origin x="-1157" y="-41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7A9F9A4-202E-430E-9B7F-C0DB52F2E8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CC826A56-6394-4A88-92DB-01B28B674C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9A52A0A-617F-4515-B3BF-2F15CEAAA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7345-63FA-462A-9ED5-30DAB93A65CD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28CFBA4-2F04-4241-823C-176060A3E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906DA2F-696C-453D-9355-E4305471B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73CA-3E61-459B-8740-FF655F273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155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8396B2-3B11-4F43-9991-578F05026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DF49CEC-07E0-4E87-9201-7FCCD136CE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5556213-B201-436F-808D-8F416BC0E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7345-63FA-462A-9ED5-30DAB93A65CD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3C09E9A-EF87-49E6-BB7B-8FF8A3132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D342580-DFD4-45D3-948A-B3436002D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73CA-3E61-459B-8740-FF655F273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5726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D3DE2E1-E4CE-40F4-82A4-7B75D223B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9BF4626-E9E4-41F4-8E7C-63A545AE9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1BA5167-E157-400D-9110-3EC9CF7FF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7345-63FA-462A-9ED5-30DAB93A65CD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2DF805B-F072-40DD-98E8-AE9F548F6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F81B905-E3F5-4E38-944E-B5851205B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73CA-3E61-459B-8740-FF655F273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872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A8D32C1-A759-48CC-B793-30F8CA124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9D86693-B7DE-4AE5-B422-2A7808048F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0844A9AC-854D-4F8A-A095-E6C4A7A087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C0FB425-A113-40AD-8B17-5FB8CC87A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7345-63FA-462A-9ED5-30DAB93A65CD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849C6D4-84CD-4947-92DC-211DFDA0D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2EC355E-DA9A-47FA-A755-0F3F5F393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73CA-3E61-459B-8740-FF655F273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1406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30475AD-6253-4042-9F85-5112B2D0B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8626539-DFA7-4C6F-8679-B1520AEB5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0909192D-55C4-4545-89D8-BE2AC1CA64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BEE5FB3E-0A54-41EE-B8BA-E7C45D9D9D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3E3F4E25-6C6E-45E5-8E26-2586A83CFD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9643E874-720C-4C71-9BB9-861D609C5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7345-63FA-462A-9ED5-30DAB93A65CD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E7A73627-0BFF-48A4-B1EF-1916A9213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D5AEA06C-FED0-43BF-9E43-F0029B59F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73CA-3E61-459B-8740-FF655F273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918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4E7E15B-6DEF-41ED-864C-876B4CDFB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76BDD974-DB68-4E75-B149-2266B9EA3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7345-63FA-462A-9ED5-30DAB93A65CD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67AEBB6-F59F-4DC4-96DD-C5E434046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C5017ED8-A631-450D-9BF7-616770121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73CA-3E61-459B-8740-FF655F273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395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F34955B1-26EA-4726-A4CA-EBFC1923A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7345-63FA-462A-9ED5-30DAB93A65CD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F7FB1943-31ED-4D6D-A8EF-0A7184CBA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9A7AE37-F127-4DF6-9AA3-0AC54C599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73CA-3E61-459B-8740-FF655F273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104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BB1568F-664D-4305-B15D-FF095DD9D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037C377-519D-45C2-A9EB-D2D6B22A0B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E3A5C00-56B8-4FD3-B4A5-C6AE07C493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1A60CF5-0E82-4306-8C88-58148D751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7345-63FA-462A-9ED5-30DAB93A65CD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6DB150B-0DDB-4A8A-BDD3-8EABFDB42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C44EBA7-EA0F-4EC4-8DF3-945351831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73CA-3E61-459B-8740-FF655F273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030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7B394B8-2B7F-437D-A593-D100ED15E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8775704E-3863-4FFE-BF00-8C72C887F6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774F4FF-0BD1-45CC-B191-5B2B4401B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DBC23A4-2670-4982-B922-1E9AFFCB4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7345-63FA-462A-9ED5-30DAB93A65CD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2379196-2EBE-4956-9FE0-B236FB6CB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8348657-1192-450D-87C8-AC92599B3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73CA-3E61-459B-8740-FF655F273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384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B0A32A8-535E-4C52-8FD3-C18A6E237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54DAECD-CA42-4F52-84F6-DDE82BC81C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87E623F-55CD-4F93-860A-FD457C4A4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7345-63FA-462A-9ED5-30DAB93A65CD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C39721C-5585-44F9-AD89-2901DE9D0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DA57B92-8077-4B93-B3C2-1575D2877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73CA-3E61-459B-8740-FF655F273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271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DB1C2D51-8D4B-4335-9781-9E57B472C8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913209D-110E-4FA8-A768-569537590D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827D6B0-6D0C-4743-A4AA-33E082130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7345-63FA-462A-9ED5-30DAB93A65CD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2DD090E-7C6A-46A2-B4BE-EEE479EEA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BCF5E68-9730-405E-8BE2-5488949FA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73CA-3E61-459B-8740-FF655F273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631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03BF6D2-7A86-447C-832C-7E906FAB4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D85E5C2-F730-43BD-BAA8-9EA17FC5E5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A6502B1-5683-41E3-9BFC-043B8FBB4F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A7345-63FA-462A-9ED5-30DAB93A65CD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A990CEA-8980-4D80-96B5-BE062232F0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CDD6197-3A22-42FE-B487-BF82DB8754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8273CA-3E61-459B-8740-FF655F273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7110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i?id=73d852a142fbe68b93d819d092eece7162a2e632-5233058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7235"/>
            <a:ext cx="12192000" cy="6885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8CCF42A-DA50-432A-B6AB-8EB89EE4F5FE}"/>
              </a:ext>
            </a:extLst>
          </p:cNvPr>
          <p:cNvSpPr txBox="1"/>
          <p:nvPr/>
        </p:nvSpPr>
        <p:spPr>
          <a:xfrm>
            <a:off x="228601" y="715023"/>
            <a:ext cx="5867400" cy="212365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ru-RU" sz="6600" b="1" dirty="0">
                <a:ln>
                  <a:solidFill>
                    <a:srgbClr val="92D050"/>
                  </a:solidFill>
                </a:ln>
                <a:solidFill>
                  <a:srgbClr val="00206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ВЕСЕННИЕ РЕБУСЫ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D02CCF1-6D04-4843-9410-F605BC2277DE}"/>
              </a:ext>
            </a:extLst>
          </p:cNvPr>
          <p:cNvSpPr txBox="1"/>
          <p:nvPr/>
        </p:nvSpPr>
        <p:spPr>
          <a:xfrm>
            <a:off x="157844" y="6297383"/>
            <a:ext cx="6008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Педагог-организатор </a:t>
            </a:r>
            <a:r>
              <a:rPr lang="ru-RU" b="1" dirty="0" err="1" smtClean="0">
                <a:solidFill>
                  <a:srgbClr val="002060"/>
                </a:solidFill>
              </a:rPr>
              <a:t>Моричева</a:t>
            </a:r>
            <a:r>
              <a:rPr lang="ru-RU" b="1" dirty="0" smtClean="0">
                <a:solidFill>
                  <a:srgbClr val="002060"/>
                </a:solidFill>
              </a:rPr>
              <a:t> А.В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697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autoRev="1" fill="remov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1000" autoRev="1" fill="remov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1000" autoRev="1" fill="remov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0" autoRev="1" fill="remov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1">
            <a:extLst>
              <a:ext uri="{FF2B5EF4-FFF2-40B4-BE49-F238E27FC236}">
                <a16:creationId xmlns:a16="http://schemas.microsoft.com/office/drawing/2014/main" xmlns="" id="{D4A454C9-9C81-4816-9783-11C680B0E8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16667"/>
            </a:avLst>
          </a:prstGeom>
          <a:solidFill>
            <a:srgbClr val="ACC474">
              <a:alpha val="96000"/>
            </a:srgbClr>
          </a:solidFill>
          <a:ln w="0">
            <a:noFill/>
          </a:ln>
          <a:effectLst>
            <a:outerShdw blurRad="57240" dist="1908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/>
        </p:style>
      </p:sp>
      <p:sp>
        <p:nvSpPr>
          <p:cNvPr id="3" name="Прямоугольник: скругленные углы 13">
            <a:extLst>
              <a:ext uri="{FF2B5EF4-FFF2-40B4-BE49-F238E27FC236}">
                <a16:creationId xmlns:a16="http://schemas.microsoft.com/office/drawing/2014/main" xmlns="" id="{CF91C8D0-B490-4EFB-B9A6-A4D6AA012DFC}"/>
              </a:ext>
            </a:extLst>
          </p:cNvPr>
          <p:cNvSpPr/>
          <p:nvPr/>
        </p:nvSpPr>
        <p:spPr>
          <a:xfrm>
            <a:off x="9380159" y="0"/>
            <a:ext cx="2811602" cy="981720"/>
          </a:xfrm>
          <a:prstGeom prst="roundRect">
            <a:avLst>
              <a:gd name="adj" fmla="val 16667"/>
            </a:avLst>
          </a:prstGeom>
          <a:solidFill>
            <a:schemeClr val="accent4">
              <a:lumMod val="60000"/>
              <a:lumOff val="40000"/>
              <a:alpha val="79000"/>
            </a:schemeClr>
          </a:solidFill>
          <a:ln w="0">
            <a:noFill/>
          </a:ln>
          <a:effectLst>
            <a:outerShdw blurRad="57240" dist="1908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/>
        </p:style>
        <p:txBody>
          <a:bodyPr lIns="90000" tIns="45000" rIns="90000" bIns="45000" anchor="ctr">
            <a:noAutofit/>
            <a:scene3d>
              <a:camera prst="orthographicFront"/>
              <a:lightRig rig="threePt" dir="t"/>
            </a:scene3d>
            <a:sp3d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FFFFFF"/>
                </a:solidFill>
                <a:latin typeface="Calibri"/>
              </a:rPr>
              <a:t>Весна приготовила для тебя ребусы, в которых зашифровала свои любимые  месяцы и признаки</a:t>
            </a:r>
            <a:endParaRPr lang="ru-RU" sz="1200" b="0" strike="noStrike" spc="-1" dirty="0">
              <a:latin typeface="Arial"/>
            </a:endParaRPr>
          </a:p>
        </p:txBody>
      </p:sp>
      <p:pic>
        <p:nvPicPr>
          <p:cNvPr id="4" name="Picture 2" descr="Малина вектор ПНГ на Прозрачном Фоне • Скачать PNG Малина вектор">
            <a:extLst>
              <a:ext uri="{FF2B5EF4-FFF2-40B4-BE49-F238E27FC236}">
                <a16:creationId xmlns:a16="http://schemas.microsoft.com/office/drawing/2014/main" xmlns="" id="{B8C1BA27-1A52-4819-80A2-CD50BD298840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137617" y="1953270"/>
            <a:ext cx="3912840" cy="3096360"/>
          </a:xfrm>
          <a:prstGeom prst="rect">
            <a:avLst/>
          </a:prstGeom>
          <a:ln w="0">
            <a:noFill/>
          </a:ln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xmlns="" id="{96D586BB-74F3-44AC-8FE2-7F46E4755442}"/>
              </a:ext>
            </a:extLst>
          </p:cNvPr>
          <p:cNvSpPr/>
          <p:nvPr/>
        </p:nvSpPr>
        <p:spPr>
          <a:xfrm>
            <a:off x="5932438" y="2467053"/>
            <a:ext cx="3447720" cy="264542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600" b="1" spc="-1" dirty="0">
                <a:solidFill>
                  <a:srgbClr val="FFFFFF"/>
                </a:solidFill>
                <a:latin typeface="Calibri"/>
              </a:rPr>
              <a:t>+</a:t>
            </a:r>
            <a:r>
              <a:rPr lang="ru-RU" sz="16600" b="1" spc="-1" dirty="0" err="1">
                <a:solidFill>
                  <a:srgbClr val="FFFFFF"/>
                </a:solidFill>
                <a:latin typeface="Calibri"/>
              </a:rPr>
              <a:t>рт</a:t>
            </a:r>
            <a:endParaRPr lang="ru-RU" sz="16600" b="0" strike="noStrike" spc="-1" dirty="0">
              <a:latin typeface="Arial"/>
            </a:endParaRP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xmlns="" id="{A5C01A9B-6895-4C41-9CEB-BD8ECF99E9ED}"/>
              </a:ext>
            </a:extLst>
          </p:cNvPr>
          <p:cNvSpPr/>
          <p:nvPr/>
        </p:nvSpPr>
        <p:spPr>
          <a:xfrm>
            <a:off x="4042683" y="1240806"/>
            <a:ext cx="1700892" cy="186059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1500" b="1" spc="-1" dirty="0">
                <a:solidFill>
                  <a:srgbClr val="FFFFFF"/>
                </a:solidFill>
              </a:rPr>
              <a:t>’’’’</a:t>
            </a:r>
            <a:endParaRPr lang="ru-RU" sz="11500" b="0" strike="noStrike" spc="-1" dirty="0">
              <a:latin typeface="Arial"/>
            </a:endParaRP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xmlns="" id="{3ED4955F-C582-4304-8A57-A9A5FDDCAF9D}"/>
              </a:ext>
            </a:extLst>
          </p:cNvPr>
          <p:cNvSpPr/>
          <p:nvPr/>
        </p:nvSpPr>
        <p:spPr>
          <a:xfrm>
            <a:off x="-331230" y="0"/>
            <a:ext cx="5842761" cy="193753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2000" b="1" spc="-1" dirty="0">
                <a:solidFill>
                  <a:srgbClr val="00B0F0"/>
                </a:solidFill>
                <a:latin typeface="Calibri"/>
              </a:rPr>
              <a:t>Март</a:t>
            </a:r>
            <a:endParaRPr lang="ru-RU" sz="12000" b="0" strike="noStrike" spc="-1" dirty="0">
              <a:solidFill>
                <a:srgbClr val="00B0F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41846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3D619E5-2399-4970-9366-1901D4EE78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3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: скругленные углы 11">
            <a:extLst>
              <a:ext uri="{FF2B5EF4-FFF2-40B4-BE49-F238E27FC236}">
                <a16:creationId xmlns:a16="http://schemas.microsoft.com/office/drawing/2014/main" xmlns="" id="{4DB96AE4-EA9D-4540-B583-79AAF8529BD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16667"/>
            </a:avLst>
          </a:prstGeom>
          <a:solidFill>
            <a:srgbClr val="ACC474">
              <a:alpha val="88000"/>
            </a:srgbClr>
          </a:solidFill>
          <a:ln w="0">
            <a:noFill/>
          </a:ln>
          <a:effectLst>
            <a:outerShdw blurRad="57240" dist="1908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/>
        </p:style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xmlns="" id="{66D61CC0-55FD-4719-B10D-72A8BF7315C0}"/>
              </a:ext>
            </a:extLst>
          </p:cNvPr>
          <p:cNvSpPr/>
          <p:nvPr/>
        </p:nvSpPr>
        <p:spPr>
          <a:xfrm>
            <a:off x="1789063" y="1762203"/>
            <a:ext cx="4306937" cy="264542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600" b="1" spc="-1" dirty="0">
                <a:solidFill>
                  <a:srgbClr val="FFFFFF"/>
                </a:solidFill>
                <a:latin typeface="Calibri"/>
              </a:rPr>
              <a:t>а</a:t>
            </a:r>
            <a:r>
              <a:rPr lang="ru-RU" sz="16600" b="1" strike="noStrike" spc="-1" dirty="0">
                <a:solidFill>
                  <a:srgbClr val="FFFFFF"/>
                </a:solidFill>
                <a:latin typeface="Calibri"/>
              </a:rPr>
              <a:t>п +</a:t>
            </a:r>
            <a:endParaRPr lang="ru-RU" sz="16600" b="0" strike="noStrike" spc="-1" dirty="0">
              <a:latin typeface="Arial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74BB4D6E-1498-4E19-BDAB-0BEE15A10E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47618" y="1431394"/>
            <a:ext cx="2847975" cy="3079718"/>
          </a:xfrm>
          <a:prstGeom prst="rect">
            <a:avLst/>
          </a:prstGeom>
        </p:spPr>
      </p:pic>
      <p:sp>
        <p:nvSpPr>
          <p:cNvPr id="11" name="TextBox 5">
            <a:extLst>
              <a:ext uri="{FF2B5EF4-FFF2-40B4-BE49-F238E27FC236}">
                <a16:creationId xmlns:a16="http://schemas.microsoft.com/office/drawing/2014/main" xmlns="" id="{1D40B766-C57A-4F3E-84B1-0F3DA79F9549}"/>
              </a:ext>
            </a:extLst>
          </p:cNvPr>
          <p:cNvSpPr/>
          <p:nvPr/>
        </p:nvSpPr>
        <p:spPr>
          <a:xfrm>
            <a:off x="5932437" y="0"/>
            <a:ext cx="1230363" cy="156820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9600" b="1" strike="noStrike" spc="-1" dirty="0">
                <a:solidFill>
                  <a:srgbClr val="FFFFFF"/>
                </a:solidFill>
                <a:latin typeface="Calibri"/>
              </a:rPr>
              <a:t>д</a:t>
            </a:r>
            <a:endParaRPr lang="ru-RU" sz="9600" b="0" strike="noStrike" spc="-1" dirty="0">
              <a:latin typeface="Arial"/>
            </a:endParaRPr>
          </a:p>
        </p:txBody>
      </p:sp>
      <p:sp>
        <p:nvSpPr>
          <p:cNvPr id="16" name="Прямая соединительная линия 4">
            <a:extLst>
              <a:ext uri="{FF2B5EF4-FFF2-40B4-BE49-F238E27FC236}">
                <a16:creationId xmlns:a16="http://schemas.microsoft.com/office/drawing/2014/main" xmlns="" id="{886A9B86-7FB6-4E28-9315-7C66B7A69A9F}"/>
              </a:ext>
            </a:extLst>
          </p:cNvPr>
          <p:cNvSpPr/>
          <p:nvPr/>
        </p:nvSpPr>
        <p:spPr>
          <a:xfrm>
            <a:off x="5823660" y="407298"/>
            <a:ext cx="1129590" cy="116394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xmlns="" id="{ED025D95-837C-4037-B88C-D48A5A608E64}"/>
              </a:ext>
            </a:extLst>
          </p:cNvPr>
          <p:cNvSpPr/>
          <p:nvPr/>
        </p:nvSpPr>
        <p:spPr>
          <a:xfrm>
            <a:off x="-750568" y="-184666"/>
            <a:ext cx="7324797" cy="193753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2000" b="1" strike="noStrike" spc="-1" dirty="0">
                <a:solidFill>
                  <a:srgbClr val="00FF99"/>
                </a:solidFill>
                <a:latin typeface="Calibri"/>
              </a:rPr>
              <a:t>Апрель</a:t>
            </a:r>
            <a:endParaRPr lang="ru-RU" sz="12000" b="0" strike="noStrike" spc="-1" dirty="0">
              <a:solidFill>
                <a:srgbClr val="00FF99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57312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1">
            <a:extLst>
              <a:ext uri="{FF2B5EF4-FFF2-40B4-BE49-F238E27FC236}">
                <a16:creationId xmlns:a16="http://schemas.microsoft.com/office/drawing/2014/main" xmlns="" id="{FFE67AB7-4384-4BC6-B3B0-2755E9E68D0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16667"/>
            </a:avLst>
          </a:prstGeom>
          <a:solidFill>
            <a:srgbClr val="ACC474">
              <a:alpha val="96000"/>
            </a:srgbClr>
          </a:solidFill>
          <a:ln w="0">
            <a:noFill/>
          </a:ln>
          <a:effectLst>
            <a:outerShdw blurRad="57240" dist="1908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/>
        </p:style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ABBDE9A-F65C-4E76-9ECC-DFAFA4F46A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036" y="1737736"/>
            <a:ext cx="2660030" cy="3615314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xmlns="" id="{19454625-56A5-4EFD-B1FC-9B33B60DBA7E}"/>
              </a:ext>
            </a:extLst>
          </p:cNvPr>
          <p:cNvSpPr/>
          <p:nvPr/>
        </p:nvSpPr>
        <p:spPr>
          <a:xfrm>
            <a:off x="5480818" y="730372"/>
            <a:ext cx="1230363" cy="156820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9600" b="1" spc="-1" dirty="0">
                <a:solidFill>
                  <a:srgbClr val="FFFFFF"/>
                </a:solidFill>
                <a:latin typeface="Calibri"/>
              </a:rPr>
              <a:t>К</a:t>
            </a:r>
            <a:endParaRPr lang="ru-RU" sz="9600" b="0" strike="noStrike" spc="-1" dirty="0">
              <a:latin typeface="Arial"/>
            </a:endParaRPr>
          </a:p>
        </p:txBody>
      </p:sp>
      <p:sp>
        <p:nvSpPr>
          <p:cNvPr id="9" name="Прямая соединительная линия 4">
            <a:extLst>
              <a:ext uri="{FF2B5EF4-FFF2-40B4-BE49-F238E27FC236}">
                <a16:creationId xmlns:a16="http://schemas.microsoft.com/office/drawing/2014/main" xmlns="" id="{C4CE5C2A-5B07-4873-BA78-3B4D78AB8643}"/>
              </a:ext>
            </a:extLst>
          </p:cNvPr>
          <p:cNvSpPr/>
          <p:nvPr/>
        </p:nvSpPr>
        <p:spPr>
          <a:xfrm>
            <a:off x="5581591" y="932505"/>
            <a:ext cx="1129590" cy="116394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xmlns="" id="{E94AD4EC-F7C2-4134-8EC4-CFDE8C4724EC}"/>
              </a:ext>
            </a:extLst>
          </p:cNvPr>
          <p:cNvSpPr/>
          <p:nvPr/>
        </p:nvSpPr>
        <p:spPr>
          <a:xfrm>
            <a:off x="6445188" y="2299316"/>
            <a:ext cx="4287781" cy="270624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5000" b="1" strike="noStrike" spc="-1" dirty="0">
                <a:solidFill>
                  <a:srgbClr val="FFFFFF"/>
                </a:solidFill>
                <a:latin typeface="Calibri"/>
              </a:rPr>
              <a:t>+</a:t>
            </a:r>
            <a:r>
              <a:rPr lang="ru-RU" sz="16600" b="1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17000" b="1" strike="noStrike" spc="-1" dirty="0">
                <a:solidFill>
                  <a:srgbClr val="FFFFFF"/>
                </a:solidFill>
                <a:latin typeface="Calibri"/>
              </a:rPr>
              <a:t>й</a:t>
            </a:r>
            <a:endParaRPr lang="ru-RU" sz="17000" b="0" strike="noStrike" spc="-1" dirty="0">
              <a:latin typeface="Arial"/>
            </a:endParaRP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xmlns="" id="{4E4C86C4-8681-454D-9A99-0CC51D31CC5C}"/>
              </a:ext>
            </a:extLst>
          </p:cNvPr>
          <p:cNvSpPr/>
          <p:nvPr/>
        </p:nvSpPr>
        <p:spPr>
          <a:xfrm>
            <a:off x="-361943" y="4704168"/>
            <a:ext cx="5842761" cy="193753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2000" b="1" spc="-1" dirty="0">
                <a:solidFill>
                  <a:srgbClr val="FFC000"/>
                </a:solidFill>
                <a:latin typeface="Calibri"/>
              </a:rPr>
              <a:t>Май</a:t>
            </a:r>
            <a:endParaRPr lang="ru-RU" sz="12000" b="0" strike="noStrike" spc="-1" dirty="0">
              <a:solidFill>
                <a:srgbClr val="FFC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40292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1">
            <a:extLst>
              <a:ext uri="{FF2B5EF4-FFF2-40B4-BE49-F238E27FC236}">
                <a16:creationId xmlns:a16="http://schemas.microsoft.com/office/drawing/2014/main" xmlns="" id="{ACAEA8E5-869A-4E74-99AC-50FBE3031F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16667"/>
            </a:avLst>
          </a:prstGeom>
          <a:solidFill>
            <a:srgbClr val="ACC474">
              <a:alpha val="95000"/>
            </a:srgbClr>
          </a:solidFill>
          <a:ln w="0">
            <a:noFill/>
          </a:ln>
          <a:effectLst>
            <a:outerShdw blurRad="57240" dist="1908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/>
        </p:style>
      </p:sp>
      <p:pic>
        <p:nvPicPr>
          <p:cNvPr id="3" name="Picture 4" descr="Vector Слон PNG Clipart | PNG Mart">
            <a:extLst>
              <a:ext uri="{FF2B5EF4-FFF2-40B4-BE49-F238E27FC236}">
                <a16:creationId xmlns:a16="http://schemas.microsoft.com/office/drawing/2014/main" xmlns="" id="{A45A5613-9650-48BC-B41C-8F9977FC32F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2069839" y="1337305"/>
            <a:ext cx="3443194" cy="3527175"/>
          </a:xfrm>
          <a:prstGeom prst="rect">
            <a:avLst/>
          </a:prstGeom>
          <a:ln w="0">
            <a:noFill/>
          </a:ln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xmlns="" id="{C897EEE9-54E9-4784-A668-92A9331C810E}"/>
              </a:ext>
            </a:extLst>
          </p:cNvPr>
          <p:cNvSpPr/>
          <p:nvPr/>
        </p:nvSpPr>
        <p:spPr>
          <a:xfrm>
            <a:off x="5998346" y="2611066"/>
            <a:ext cx="2938410" cy="186059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1500" b="1" strike="noStrike" spc="-1" dirty="0">
                <a:solidFill>
                  <a:srgbClr val="FFFFFF"/>
                </a:solidFill>
                <a:latin typeface="Calibri"/>
              </a:rPr>
              <a:t>+ ЦЕ</a:t>
            </a:r>
            <a:endParaRPr lang="ru-RU" sz="11500" b="0" strike="noStrike" spc="-1" dirty="0">
              <a:latin typeface="Arial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685468B-CD93-4F78-95D6-FA32AA38D1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6730" y="390133"/>
            <a:ext cx="3145809" cy="160338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EDDC7EE-3DEE-4FBE-BC0F-D84FBD0A6032}"/>
              </a:ext>
            </a:extLst>
          </p:cNvPr>
          <p:cNvSpPr txBox="1"/>
          <p:nvPr/>
        </p:nvSpPr>
        <p:spPr>
          <a:xfrm>
            <a:off x="4792539" y="390133"/>
            <a:ext cx="769694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СОЛНЦЕ</a:t>
            </a:r>
          </a:p>
        </p:txBody>
      </p:sp>
    </p:spTree>
    <p:extLst>
      <p:ext uri="{BB962C8B-B14F-4D97-AF65-F5344CB8AC3E}">
        <p14:creationId xmlns:p14="http://schemas.microsoft.com/office/powerpoint/2010/main" val="4102272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1">
            <a:extLst>
              <a:ext uri="{FF2B5EF4-FFF2-40B4-BE49-F238E27FC236}">
                <a16:creationId xmlns:a16="http://schemas.microsoft.com/office/drawing/2014/main" xmlns="" id="{B4C51648-B178-4381-AA8A-3DCB03BFDCE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16667"/>
            </a:avLst>
          </a:prstGeom>
          <a:solidFill>
            <a:srgbClr val="ACC474">
              <a:alpha val="89000"/>
            </a:srgbClr>
          </a:solidFill>
          <a:ln w="0">
            <a:noFill/>
          </a:ln>
          <a:effectLst>
            <a:outerShdw blurRad="57240" dist="1908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/>
        </p:style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1668306-4D90-42DD-A6EB-99BDA25AAD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160" y="930297"/>
            <a:ext cx="3053281" cy="4556141"/>
          </a:xfrm>
          <a:prstGeom prst="rect">
            <a:avLst/>
          </a:prstGeom>
        </p:spPr>
      </p:pic>
      <p:sp>
        <p:nvSpPr>
          <p:cNvPr id="5" name="TextBox 1">
            <a:extLst>
              <a:ext uri="{FF2B5EF4-FFF2-40B4-BE49-F238E27FC236}">
                <a16:creationId xmlns:a16="http://schemas.microsoft.com/office/drawing/2014/main" xmlns="" id="{C7906DA6-E8A0-47FA-A973-462944304AA4}"/>
              </a:ext>
            </a:extLst>
          </p:cNvPr>
          <p:cNvSpPr/>
          <p:nvPr/>
        </p:nvSpPr>
        <p:spPr>
          <a:xfrm>
            <a:off x="3017607" y="2229168"/>
            <a:ext cx="2683533" cy="27069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7000" b="1" strike="noStrike" spc="-1" dirty="0">
                <a:solidFill>
                  <a:srgbClr val="FFFFFF"/>
                </a:solidFill>
                <a:latin typeface="Calibri"/>
              </a:rPr>
              <a:t>Г </a:t>
            </a:r>
            <a:r>
              <a:rPr lang="ru-RU" sz="11500" b="1" strike="noStrike" spc="-1" dirty="0">
                <a:solidFill>
                  <a:srgbClr val="FFFFFF"/>
                </a:solidFill>
                <a:latin typeface="Calibri"/>
              </a:rPr>
              <a:t>+ </a:t>
            </a:r>
            <a:endParaRPr lang="ru-RU" sz="11500" b="0" strike="noStrike" spc="-1" dirty="0">
              <a:latin typeface="Arial"/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xmlns="" id="{6D1C1B6F-AF66-4BD7-BD52-69C36A9DC966}"/>
              </a:ext>
            </a:extLst>
          </p:cNvPr>
          <p:cNvSpPr/>
          <p:nvPr/>
        </p:nvSpPr>
        <p:spPr>
          <a:xfrm>
            <a:off x="4966266" y="0"/>
            <a:ext cx="1244293" cy="186059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1500" b="1" strike="noStrike" spc="-1" dirty="0">
                <a:solidFill>
                  <a:srgbClr val="FFFFFF"/>
                </a:solidFill>
                <a:latin typeface="Calibri"/>
              </a:rPr>
              <a:t> в</a:t>
            </a:r>
            <a:endParaRPr lang="ru-RU" sz="11500" b="0" strike="noStrike" spc="-1" dirty="0">
              <a:latin typeface="Arial"/>
            </a:endParaRPr>
          </a:p>
        </p:txBody>
      </p:sp>
      <p:sp>
        <p:nvSpPr>
          <p:cNvPr id="7" name="Прямая соединительная линия 4">
            <a:extLst>
              <a:ext uri="{FF2B5EF4-FFF2-40B4-BE49-F238E27FC236}">
                <a16:creationId xmlns:a16="http://schemas.microsoft.com/office/drawing/2014/main" xmlns="" id="{EAC5B11B-EE7A-4A8A-BBF9-ABD902B47F48}"/>
              </a:ext>
            </a:extLst>
          </p:cNvPr>
          <p:cNvSpPr/>
          <p:nvPr/>
        </p:nvSpPr>
        <p:spPr>
          <a:xfrm>
            <a:off x="5209811" y="514938"/>
            <a:ext cx="1129590" cy="116394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055CD52-919C-4697-BC97-2EE2A2C69CD3}"/>
              </a:ext>
            </a:extLst>
          </p:cNvPr>
          <p:cNvSpPr txBox="1"/>
          <p:nvPr/>
        </p:nvSpPr>
        <p:spPr>
          <a:xfrm>
            <a:off x="2489449" y="0"/>
            <a:ext cx="4704203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0" b="1" dirty="0">
                <a:solidFill>
                  <a:srgbClr val="002060"/>
                </a:solidFill>
              </a:rPr>
              <a:t>грач</a:t>
            </a:r>
          </a:p>
        </p:txBody>
      </p:sp>
    </p:spTree>
    <p:extLst>
      <p:ext uri="{BB962C8B-B14F-4D97-AF65-F5344CB8AC3E}">
        <p14:creationId xmlns:p14="http://schemas.microsoft.com/office/powerpoint/2010/main" val="2510579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6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1">
            <a:extLst>
              <a:ext uri="{FF2B5EF4-FFF2-40B4-BE49-F238E27FC236}">
                <a16:creationId xmlns:a16="http://schemas.microsoft.com/office/drawing/2014/main" xmlns="" id="{6019B24D-E4DD-42F9-9E7D-DE1F12C33D2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16667"/>
            </a:avLst>
          </a:prstGeom>
          <a:solidFill>
            <a:srgbClr val="ACC474">
              <a:alpha val="88000"/>
            </a:srgbClr>
          </a:solidFill>
          <a:ln w="0">
            <a:noFill/>
          </a:ln>
          <a:effectLst>
            <a:outerShdw blurRad="57240" dist="1908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/>
        </p:style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6857FB1-7851-4A55-A66A-37029D3C47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429" y="1739696"/>
            <a:ext cx="5057800" cy="33786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053D351-E25A-48E8-985F-59EA00261D2B}"/>
              </a:ext>
            </a:extLst>
          </p:cNvPr>
          <p:cNvSpPr txBox="1"/>
          <p:nvPr/>
        </p:nvSpPr>
        <p:spPr>
          <a:xfrm>
            <a:off x="6983778" y="308473"/>
            <a:ext cx="434156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600" b="1" dirty="0">
                <a:solidFill>
                  <a:schemeClr val="bg1">
                    <a:lumMod val="95000"/>
                  </a:schemeClr>
                </a:solidFill>
              </a:rPr>
              <a:t>а=т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C5AAD05-5934-4972-9AF4-D480CA7137A1}"/>
              </a:ext>
            </a:extLst>
          </p:cNvPr>
          <p:cNvSpPr txBox="1"/>
          <p:nvPr/>
        </p:nvSpPr>
        <p:spPr>
          <a:xfrm>
            <a:off x="3020246" y="3745412"/>
            <a:ext cx="350668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0" b="1" dirty="0">
                <a:solidFill>
                  <a:srgbClr val="00B050"/>
                </a:solidFill>
              </a:rPr>
              <a:t>лист</a:t>
            </a:r>
          </a:p>
        </p:txBody>
      </p:sp>
    </p:spTree>
    <p:extLst>
      <p:ext uri="{BB962C8B-B14F-4D97-AF65-F5344CB8AC3E}">
        <p14:creationId xmlns:p14="http://schemas.microsoft.com/office/powerpoint/2010/main" val="1762160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1">
            <a:extLst>
              <a:ext uri="{FF2B5EF4-FFF2-40B4-BE49-F238E27FC236}">
                <a16:creationId xmlns:a16="http://schemas.microsoft.com/office/drawing/2014/main" xmlns="" id="{CB43B793-9C18-4F2B-9FA5-1ABD82EEA2A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16667"/>
            </a:avLst>
          </a:prstGeom>
          <a:solidFill>
            <a:srgbClr val="ACC474">
              <a:alpha val="88000"/>
            </a:srgbClr>
          </a:solidFill>
          <a:ln w="0">
            <a:noFill/>
          </a:ln>
          <a:effectLst>
            <a:outerShdw blurRad="57240" dist="1908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/>
        </p:style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EE5136D-E78F-4120-A060-CF78D4659B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533" y="1689847"/>
            <a:ext cx="4365604" cy="23090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E8EAFCD-D0BF-42A8-85DA-64C1CB0AE027}"/>
              </a:ext>
            </a:extLst>
          </p:cNvPr>
          <p:cNvSpPr txBox="1"/>
          <p:nvPr/>
        </p:nvSpPr>
        <p:spPr>
          <a:xfrm>
            <a:off x="391269" y="2213794"/>
            <a:ext cx="337116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под+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8661D3B-F7E2-4491-B40C-4A583CE27FCC}"/>
              </a:ext>
            </a:extLst>
          </p:cNvPr>
          <p:cNvSpPr txBox="1"/>
          <p:nvPr/>
        </p:nvSpPr>
        <p:spPr>
          <a:xfrm>
            <a:off x="4136187" y="58631"/>
            <a:ext cx="370571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г=ж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DA3C118-CF63-4568-B6E6-1AAC261800E4}"/>
              </a:ext>
            </a:extLst>
          </p:cNvPr>
          <p:cNvSpPr txBox="1"/>
          <p:nvPr/>
        </p:nvSpPr>
        <p:spPr>
          <a:xfrm>
            <a:off x="8399987" y="2213794"/>
            <a:ext cx="337116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+ник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3B739EB-618D-44EB-8041-4D65E8F2166B}"/>
              </a:ext>
            </a:extLst>
          </p:cNvPr>
          <p:cNvSpPr txBox="1"/>
          <p:nvPr/>
        </p:nvSpPr>
        <p:spPr>
          <a:xfrm>
            <a:off x="2225408" y="4737562"/>
            <a:ext cx="808638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0" b="1" dirty="0">
                <a:solidFill>
                  <a:srgbClr val="FFFF00"/>
                </a:solidFill>
              </a:rPr>
              <a:t>подснежник</a:t>
            </a:r>
          </a:p>
        </p:txBody>
      </p:sp>
    </p:spTree>
    <p:extLst>
      <p:ext uri="{BB962C8B-B14F-4D97-AF65-F5344CB8AC3E}">
        <p14:creationId xmlns:p14="http://schemas.microsoft.com/office/powerpoint/2010/main" val="3035386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0BDC63F-8EF9-4140-922E-5CD2F2D5D758}"/>
              </a:ext>
            </a:extLst>
          </p:cNvPr>
          <p:cNvSpPr txBox="1"/>
          <p:nvPr/>
        </p:nvSpPr>
        <p:spPr>
          <a:xfrm>
            <a:off x="1035584" y="4571999"/>
            <a:ext cx="5574535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7150" h="38100" prst="hardEdge"/>
            </a:sp3d>
          </a:bodyPr>
          <a:lstStyle/>
          <a:p>
            <a:r>
              <a:rPr lang="ru-RU" sz="9600" b="1" dirty="0">
                <a:solidFill>
                  <a:srgbClr val="C0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Отлично!</a:t>
            </a:r>
          </a:p>
        </p:txBody>
      </p:sp>
    </p:spTree>
    <p:extLst>
      <p:ext uri="{BB962C8B-B14F-4D97-AF65-F5344CB8AC3E}">
        <p14:creationId xmlns:p14="http://schemas.microsoft.com/office/powerpoint/2010/main" val="314693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autoRev="1" fill="remov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1000" autoRev="1" fill="remov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1000" autoRev="1" fill="remov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0" autoRev="1" fill="remov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49</Words>
  <Application>Microsoft Office PowerPoint</Application>
  <PresentationFormat>Произвольный</PresentationFormat>
  <Paragraphs>24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Huawei</cp:lastModifiedBy>
  <cp:revision>20</cp:revision>
  <dcterms:created xsi:type="dcterms:W3CDTF">2023-03-17T05:45:47Z</dcterms:created>
  <dcterms:modified xsi:type="dcterms:W3CDTF">2025-03-19T04:00:13Z</dcterms:modified>
</cp:coreProperties>
</file>