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5" r:id="rId5"/>
    <p:sldId id="266" r:id="rId6"/>
    <p:sldId id="259" r:id="rId7"/>
    <p:sldId id="267" r:id="rId8"/>
    <p:sldId id="268" r:id="rId9"/>
    <p:sldId id="260" r:id="rId10"/>
    <p:sldId id="269" r:id="rId11"/>
    <p:sldId id="261" r:id="rId12"/>
    <p:sldId id="264" r:id="rId13"/>
    <p:sldId id="270" r:id="rId14"/>
    <p:sldId id="271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4000" cy="64223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211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06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28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106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308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100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488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81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63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732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972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853F9-62C4-4206-B4AA-ACE3EA36454D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7C8D9-6B11-4FA5-932B-D82F6C3ED03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056"/>
            </a:avLst>
          </a:prstGeom>
          <a:blipFill>
            <a:blip r:embed="rId1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94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900920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b="1" i="1" dirty="0">
                <a:solidFill>
                  <a:schemeClr val="accent3">
                    <a:lumMod val="50000"/>
                  </a:schemeClr>
                </a:solidFill>
                <a:latin typeface="Amelia_DG" pitchFamily="2" charset="0"/>
              </a:rPr>
              <a:t>«В мире загадок»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8860BC4-BE30-4BB2-A0DE-CE7B03C0D8E3}"/>
              </a:ext>
            </a:extLst>
          </p:cNvPr>
          <p:cNvSpPr/>
          <p:nvPr/>
        </p:nvSpPr>
        <p:spPr>
          <a:xfrm>
            <a:off x="2865923" y="2226184"/>
            <a:ext cx="3412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Викторина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20CA20-0A2C-4476-B9B8-7EFB5D07A2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48" y="3928638"/>
            <a:ext cx="4428492" cy="268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11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548680"/>
            <a:ext cx="3682752" cy="868958"/>
          </a:xfrm>
        </p:spPr>
        <p:txBody>
          <a:bodyPr>
            <a:normAutofit/>
          </a:bodyPr>
          <a:lstStyle/>
          <a:p>
            <a:r>
              <a:rPr lang="ru-RU" b="1" dirty="0"/>
              <a:t>СЕМЬЯ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6203032" cy="247687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Это слово каждый знает,</a:t>
            </a:r>
          </a:p>
          <a:p>
            <a:pPr marL="0" indent="0">
              <a:buNone/>
            </a:pPr>
            <a:r>
              <a:rPr lang="ru-RU" dirty="0"/>
              <a:t>Ни на что не променяет!</a:t>
            </a:r>
          </a:p>
          <a:p>
            <a:pPr marL="0" indent="0">
              <a:buNone/>
            </a:pPr>
            <a:r>
              <a:rPr lang="ru-RU" dirty="0"/>
              <a:t>К цифре «семь» добавлю «я» —</a:t>
            </a:r>
          </a:p>
          <a:p>
            <a:pPr marL="0" indent="0">
              <a:buNone/>
            </a:pPr>
            <a:r>
              <a:rPr lang="ru-RU" dirty="0"/>
              <a:t>Что получится?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43" y="3501008"/>
            <a:ext cx="4824536" cy="3033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66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2132856"/>
            <a:ext cx="2674640" cy="868958"/>
          </a:xfrm>
        </p:spPr>
        <p:txBody>
          <a:bodyPr>
            <a:normAutofit/>
          </a:bodyPr>
          <a:lstStyle/>
          <a:p>
            <a:r>
              <a:rPr lang="ru-RU" dirty="0"/>
              <a:t>сестренка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6048672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Кто любит и меня, и братца,</a:t>
            </a:r>
          </a:p>
          <a:p>
            <a:pPr marL="0" indent="0">
              <a:buNone/>
            </a:pPr>
            <a:r>
              <a:rPr lang="ru-RU" dirty="0"/>
              <a:t>Но больше любит наряжаться? —</a:t>
            </a:r>
          </a:p>
          <a:p>
            <a:pPr marL="0" indent="0">
              <a:buNone/>
            </a:pPr>
            <a:r>
              <a:rPr lang="ru-RU" dirty="0"/>
              <a:t>Очень модная девчонка —</a:t>
            </a:r>
          </a:p>
          <a:p>
            <a:pPr marL="0" indent="0">
              <a:buNone/>
            </a:pPr>
            <a:r>
              <a:rPr lang="ru-RU" dirty="0"/>
              <a:t>Моя старшая...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36912"/>
            <a:ext cx="3577952" cy="3855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138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826768" cy="940966"/>
          </a:xfrm>
        </p:spPr>
        <p:txBody>
          <a:bodyPr>
            <a:normAutofit/>
          </a:bodyPr>
          <a:lstStyle/>
          <a:p>
            <a:r>
              <a:rPr lang="ru-RU" b="1" dirty="0"/>
              <a:t>ТЁТЯ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6491064" cy="23328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Мамы старшая сестра —</a:t>
            </a:r>
          </a:p>
          <a:p>
            <a:pPr marL="0" indent="0">
              <a:buNone/>
            </a:pPr>
            <a:r>
              <a:rPr lang="ru-RU" dirty="0"/>
              <a:t>С виду вовсе не стара,</a:t>
            </a:r>
          </a:p>
          <a:p>
            <a:pPr marL="0" indent="0">
              <a:buNone/>
            </a:pPr>
            <a:r>
              <a:rPr lang="ru-RU" dirty="0"/>
              <a:t>С улыбкой спросит: Как живете?</a:t>
            </a:r>
          </a:p>
          <a:p>
            <a:pPr marL="0" indent="0">
              <a:buNone/>
            </a:pPr>
            <a:r>
              <a:rPr lang="ru-RU" dirty="0"/>
              <a:t>Кто в гости к нам приехал?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28184" y="1556792"/>
            <a:ext cx="2293099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3921041"/>
            <a:ext cx="3744416" cy="868958"/>
          </a:xfrm>
        </p:spPr>
        <p:txBody>
          <a:bodyPr>
            <a:normAutofit/>
          </a:bodyPr>
          <a:lstStyle/>
          <a:p>
            <a:r>
              <a:rPr lang="ru-RU" b="1" dirty="0"/>
              <a:t>дружба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48814"/>
            <a:ext cx="763284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Мы в беде друг другу помогаем,</a:t>
            </a:r>
          </a:p>
          <a:p>
            <a:pPr marL="0" indent="0">
              <a:buNone/>
            </a:pPr>
            <a:r>
              <a:rPr lang="ru-RU" dirty="0"/>
              <a:t>Вместе делаем уроки и играем,</a:t>
            </a:r>
          </a:p>
          <a:p>
            <a:pPr marL="0" indent="0">
              <a:buNone/>
            </a:pPr>
            <a:r>
              <a:rPr lang="ru-RU" dirty="0"/>
              <a:t>Вместе ходим на прогулку, в магазин.</a:t>
            </a:r>
          </a:p>
          <a:p>
            <a:pPr marL="0" indent="0">
              <a:buNone/>
            </a:pPr>
            <a:r>
              <a:rPr lang="ru-RU" dirty="0"/>
              <a:t>Когда нет тебя, то я один.</a:t>
            </a:r>
          </a:p>
          <a:p>
            <a:pPr marL="0" indent="0">
              <a:buNone/>
            </a:pPr>
            <a:r>
              <a:rPr lang="ru-RU" dirty="0"/>
              <a:t>Приходи скорее, я скучаю,</a:t>
            </a:r>
          </a:p>
          <a:p>
            <a:pPr marL="0" indent="0">
              <a:buNone/>
            </a:pPr>
            <a:r>
              <a:rPr lang="ru-RU" dirty="0"/>
              <a:t>Даже в игры без тебя я не играю.</a:t>
            </a:r>
          </a:p>
          <a:p>
            <a:pPr marL="0" indent="0">
              <a:buNone/>
            </a:pPr>
            <a:r>
              <a:rPr lang="ru-RU" dirty="0"/>
              <a:t>Мне общение с тобою очень нужно,</a:t>
            </a:r>
          </a:p>
          <a:p>
            <a:pPr marL="0" indent="0">
              <a:buNone/>
            </a:pPr>
            <a:r>
              <a:rPr lang="ru-RU" dirty="0"/>
              <a:t>А еще нужна мужская...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355520"/>
            <a:ext cx="3528392" cy="224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4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811037"/>
            <a:ext cx="4114800" cy="72494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бабушка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4834880" cy="2404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Кто любить не устает,</a:t>
            </a:r>
          </a:p>
          <a:p>
            <a:pPr marL="0" indent="0">
              <a:buNone/>
            </a:pPr>
            <a:r>
              <a:rPr lang="ru-RU" dirty="0"/>
              <a:t>Пироги для нас печет,</a:t>
            </a:r>
          </a:p>
          <a:p>
            <a:pPr marL="0" indent="0">
              <a:buNone/>
            </a:pPr>
            <a:r>
              <a:rPr lang="ru-RU" dirty="0"/>
              <a:t>Вкусные оладушки?</a:t>
            </a:r>
          </a:p>
          <a:p>
            <a:pPr marL="0" indent="0">
              <a:buNone/>
            </a:pPr>
            <a:r>
              <a:rPr lang="ru-RU" dirty="0"/>
              <a:t>Это наша...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48680"/>
            <a:ext cx="3023878" cy="59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852936"/>
            <a:ext cx="3250704" cy="58092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брат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5122912" cy="2548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Я у мамы не один, </a:t>
            </a:r>
          </a:p>
          <a:p>
            <a:pPr marL="0" indent="0">
              <a:buNone/>
            </a:pPr>
            <a:r>
              <a:rPr lang="ru-RU" dirty="0"/>
              <a:t>У неё ещё есть сын, </a:t>
            </a:r>
          </a:p>
          <a:p>
            <a:pPr marL="0" indent="0">
              <a:buNone/>
            </a:pPr>
            <a:r>
              <a:rPr lang="ru-RU" dirty="0"/>
              <a:t>Рядом с ним я маловат,</a:t>
            </a:r>
          </a:p>
          <a:p>
            <a:pPr marL="0" indent="0">
              <a:buNone/>
            </a:pPr>
            <a:r>
              <a:rPr lang="ru-RU" dirty="0"/>
              <a:t>Для меня он — старший...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37843"/>
            <a:ext cx="3905622" cy="488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8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924944"/>
            <a:ext cx="3106688" cy="796950"/>
          </a:xfrm>
        </p:spPr>
        <p:txBody>
          <a:bodyPr>
            <a:normAutofit/>
          </a:bodyPr>
          <a:lstStyle/>
          <a:p>
            <a:r>
              <a:rPr lang="ru-RU" b="1" dirty="0"/>
              <a:t>дед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5410944" cy="2548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Он трудился не от скуки,</a:t>
            </a:r>
          </a:p>
          <a:p>
            <a:pPr marL="0" indent="0">
              <a:buNone/>
            </a:pPr>
            <a:r>
              <a:rPr lang="ru-RU" dirty="0"/>
              <a:t>У него в мозолях руки,</a:t>
            </a:r>
          </a:p>
          <a:p>
            <a:pPr marL="0" indent="0">
              <a:buNone/>
            </a:pPr>
            <a:r>
              <a:rPr lang="ru-RU" dirty="0"/>
              <a:t>А теперь он стар и сед —</a:t>
            </a:r>
          </a:p>
          <a:p>
            <a:pPr marL="0" indent="0">
              <a:buNone/>
            </a:pPr>
            <a:r>
              <a:rPr lang="ru-RU" dirty="0"/>
              <a:t>Мой родной, любимый...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6"/>
          <a:stretch/>
        </p:blipFill>
        <p:spPr bwMode="auto">
          <a:xfrm>
            <a:off x="4932040" y="1059470"/>
            <a:ext cx="3628384" cy="5421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131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3610744" cy="1143000"/>
          </a:xfrm>
        </p:spPr>
        <p:txBody>
          <a:bodyPr>
            <a:normAutofit/>
          </a:bodyPr>
          <a:lstStyle/>
          <a:p>
            <a:r>
              <a:rPr lang="ru-RU" b="1" dirty="0"/>
              <a:t>дядя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48072"/>
            <a:ext cx="5770984" cy="2548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Кто же с маминой сестрой</a:t>
            </a:r>
          </a:p>
          <a:p>
            <a:pPr marL="0" indent="0">
              <a:buNone/>
            </a:pPr>
            <a:r>
              <a:rPr lang="ru-RU" dirty="0"/>
              <a:t>Приезжает к нам порой?</a:t>
            </a:r>
          </a:p>
          <a:p>
            <a:pPr marL="0" indent="0">
              <a:buNone/>
            </a:pPr>
            <a:r>
              <a:rPr lang="ru-RU" dirty="0"/>
              <a:t>На меня с улыбкой глядя,</a:t>
            </a:r>
          </a:p>
          <a:p>
            <a:pPr marL="0" indent="0">
              <a:buNone/>
            </a:pPr>
            <a:r>
              <a:rPr lang="ru-RU" dirty="0"/>
              <a:t>Здравствуй! — говорит мне...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217" y="1628800"/>
            <a:ext cx="4898714" cy="489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9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3538736" cy="1143000"/>
          </a:xfrm>
        </p:spPr>
        <p:txBody>
          <a:bodyPr/>
          <a:lstStyle/>
          <a:p>
            <a:r>
              <a:rPr lang="ru-RU" b="1" dirty="0"/>
              <a:t>мама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5338936" cy="2476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Кто милее всех на свете?</a:t>
            </a:r>
          </a:p>
          <a:p>
            <a:pPr marL="0" indent="0">
              <a:buNone/>
            </a:pPr>
            <a:r>
              <a:rPr lang="ru-RU" dirty="0"/>
              <a:t>Кого любят очень дети?</a:t>
            </a:r>
          </a:p>
          <a:p>
            <a:pPr marL="0" indent="0">
              <a:buNone/>
            </a:pPr>
            <a:r>
              <a:rPr lang="ru-RU" dirty="0"/>
              <a:t>На вопрос отвечу прямо:</a:t>
            </a:r>
          </a:p>
          <a:p>
            <a:pPr marL="0" indent="0">
              <a:buNone/>
            </a:pPr>
            <a:r>
              <a:rPr lang="ru-RU" dirty="0"/>
              <a:t>— Всех милее наша...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19" y="1556792"/>
            <a:ext cx="3752825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35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933056"/>
            <a:ext cx="3538736" cy="1143000"/>
          </a:xfrm>
        </p:spPr>
        <p:txBody>
          <a:bodyPr>
            <a:normAutofit/>
          </a:bodyPr>
          <a:lstStyle/>
          <a:p>
            <a:r>
              <a:rPr lang="ru-RU" b="1" dirty="0"/>
              <a:t>папа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5482952" cy="3773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Кто не в шутку, а всерьёз </a:t>
            </a:r>
          </a:p>
          <a:p>
            <a:pPr marL="0" indent="0">
              <a:buNone/>
            </a:pPr>
            <a:r>
              <a:rPr lang="ru-RU" dirty="0"/>
              <a:t>Нас забить научит гвоздь? </a:t>
            </a:r>
          </a:p>
          <a:p>
            <a:pPr marL="0" indent="0">
              <a:buNone/>
            </a:pPr>
            <a:r>
              <a:rPr lang="ru-RU" dirty="0"/>
              <a:t>Кто научит смелым быть? </a:t>
            </a:r>
          </a:p>
          <a:p>
            <a:pPr marL="0" indent="0">
              <a:buNone/>
            </a:pPr>
            <a:r>
              <a:rPr lang="ru-RU" dirty="0"/>
              <a:t>С велика упав, не ныть, </a:t>
            </a:r>
          </a:p>
          <a:p>
            <a:pPr marL="0" indent="0">
              <a:buNone/>
            </a:pPr>
            <a:r>
              <a:rPr lang="ru-RU" dirty="0"/>
              <a:t>И коленку расцарапав, </a:t>
            </a:r>
          </a:p>
          <a:p>
            <a:pPr marL="0" indent="0">
              <a:buNone/>
            </a:pPr>
            <a:r>
              <a:rPr lang="ru-RU" dirty="0"/>
              <a:t>Не реветь? Конечно 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052736"/>
            <a:ext cx="3291061" cy="545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6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924944"/>
            <a:ext cx="3322712" cy="1143000"/>
          </a:xfrm>
        </p:spPr>
        <p:txBody>
          <a:bodyPr>
            <a:normAutofit/>
          </a:bodyPr>
          <a:lstStyle/>
          <a:p>
            <a:r>
              <a:rPr lang="ru-RU" b="1" dirty="0"/>
              <a:t>друг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5698976" cy="2692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На контрольной даст списать,</a:t>
            </a:r>
          </a:p>
          <a:p>
            <a:pPr marL="0" indent="0">
              <a:buNone/>
            </a:pPr>
            <a:r>
              <a:rPr lang="ru-RU" dirty="0"/>
              <a:t>С ним всегда легко болтать.</a:t>
            </a:r>
          </a:p>
          <a:p>
            <a:pPr marL="0" indent="0">
              <a:buNone/>
            </a:pPr>
            <a:r>
              <a:rPr lang="ru-RU" dirty="0"/>
              <a:t>Если надо, даст совет,</a:t>
            </a:r>
          </a:p>
          <a:p>
            <a:pPr marL="0" indent="0">
              <a:buNone/>
            </a:pPr>
            <a:r>
              <a:rPr lang="ru-RU" dirty="0"/>
              <a:t>Знает мой любой секрет.</a:t>
            </a:r>
          </a:p>
        </p:txBody>
      </p:sp>
      <p:pic>
        <p:nvPicPr>
          <p:cNvPr id="7170" name="Picture 2" descr="https://cdn.vectorstock.com/i/thumb-large/34/28/143342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564" y="2204864"/>
            <a:ext cx="4176602" cy="438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71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861048"/>
            <a:ext cx="4042792" cy="1143000"/>
          </a:xfrm>
        </p:spPr>
        <p:txBody>
          <a:bodyPr>
            <a:normAutofit/>
          </a:bodyPr>
          <a:lstStyle/>
          <a:p>
            <a:r>
              <a:rPr lang="ru-RU" b="1" dirty="0"/>
              <a:t>подружки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5904656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Говорят, что мы похожи.</a:t>
            </a:r>
          </a:p>
          <a:p>
            <a:pPr marL="0" indent="0">
              <a:buNone/>
            </a:pPr>
            <a:r>
              <a:rPr lang="ru-RU" dirty="0"/>
              <a:t>Отвечаем: «Ну и что же?».</a:t>
            </a:r>
          </a:p>
          <a:p>
            <a:pPr marL="0" indent="0">
              <a:buNone/>
            </a:pPr>
            <a:r>
              <a:rPr lang="ru-RU" dirty="0"/>
              <a:t>Говорят, что неразлучны.</a:t>
            </a:r>
          </a:p>
          <a:p>
            <a:pPr marL="0" indent="0">
              <a:buNone/>
            </a:pPr>
            <a:r>
              <a:rPr lang="ru-RU" dirty="0"/>
              <a:t>Друг без друга вправду скучно.</a:t>
            </a:r>
          </a:p>
          <a:p>
            <a:pPr marL="0" indent="0">
              <a:buNone/>
            </a:pPr>
            <a:r>
              <a:rPr lang="ru-RU" dirty="0"/>
              <a:t>Говорят, что мы болтушки...</a:t>
            </a:r>
          </a:p>
          <a:p>
            <a:pPr marL="0" indent="0">
              <a:buNone/>
            </a:pPr>
            <a:r>
              <a:rPr lang="ru-RU" dirty="0"/>
              <a:t>Ну и что! Ведь мы...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70892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8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858197"/>
            <a:ext cx="3034680" cy="1143000"/>
          </a:xfrm>
        </p:spPr>
        <p:txBody>
          <a:bodyPr>
            <a:normAutofit/>
          </a:bodyPr>
          <a:lstStyle/>
          <a:p>
            <a:r>
              <a:rPr lang="ru-RU" b="1" dirty="0"/>
              <a:t>друг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5410944" cy="2404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Радость делит он со мной,</a:t>
            </a:r>
          </a:p>
          <a:p>
            <a:pPr marL="0" indent="0">
              <a:buNone/>
            </a:pPr>
            <a:r>
              <a:rPr lang="ru-RU" dirty="0"/>
              <a:t>За меня всегда горой.</a:t>
            </a:r>
          </a:p>
          <a:p>
            <a:pPr marL="0" indent="0">
              <a:buNone/>
            </a:pPr>
            <a:r>
              <a:rPr lang="ru-RU" dirty="0"/>
              <a:t>Коль беда случится вдруг,</a:t>
            </a:r>
          </a:p>
          <a:p>
            <a:pPr marL="0" indent="0">
              <a:buNone/>
            </a:pPr>
            <a:r>
              <a:rPr lang="ru-RU" dirty="0"/>
              <a:t>Мне поможет верный...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52936"/>
            <a:ext cx="4268726" cy="366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62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9616AB-0FCC-4B85-AA7A-54BF8F2A01D6}"/>
              </a:ext>
            </a:extLst>
          </p:cNvPr>
          <p:cNvSpPr/>
          <p:nvPr/>
        </p:nvSpPr>
        <p:spPr>
          <a:xfrm>
            <a:off x="1619672" y="447869"/>
            <a:ext cx="5783571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>
                <a:ln/>
                <a:solidFill>
                  <a:srgbClr val="0070C0"/>
                </a:solidFill>
                <a:effectLst/>
              </a:rPr>
              <a:t>Молодцы,</a:t>
            </a:r>
          </a:p>
          <a:p>
            <a:pPr algn="ctr"/>
            <a:r>
              <a:rPr lang="ru-RU" sz="9600" b="1" dirty="0">
                <a:ln/>
                <a:solidFill>
                  <a:srgbClr val="0070C0"/>
                </a:solidFill>
              </a:rPr>
              <a:t>ребята</a:t>
            </a:r>
            <a:r>
              <a:rPr lang="ru-RU" sz="9600" b="1" cap="none" spc="0" dirty="0">
                <a:ln/>
                <a:solidFill>
                  <a:srgbClr val="0070C0"/>
                </a:solidFill>
                <a:effectLst/>
              </a:rPr>
              <a:t>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6B468E-1201-4C5A-AC04-FCD8C32822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6" y="2924944"/>
            <a:ext cx="8712968" cy="348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521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368</Words>
  <Application>Microsoft Office PowerPoint</Application>
  <PresentationFormat>Экран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Amelia_DG</vt:lpstr>
      <vt:lpstr>Arial</vt:lpstr>
      <vt:lpstr>Calibri</vt:lpstr>
      <vt:lpstr>Тема Office</vt:lpstr>
      <vt:lpstr>«В мире загадок»</vt:lpstr>
      <vt:lpstr>СЕМЬЯ</vt:lpstr>
      <vt:lpstr>сестренка</vt:lpstr>
      <vt:lpstr>ТЁТЯ</vt:lpstr>
      <vt:lpstr>дружба</vt:lpstr>
      <vt:lpstr>бабушка</vt:lpstr>
      <vt:lpstr>брат</vt:lpstr>
      <vt:lpstr>дед</vt:lpstr>
      <vt:lpstr>дядя</vt:lpstr>
      <vt:lpstr>мама</vt:lpstr>
      <vt:lpstr>папа</vt:lpstr>
      <vt:lpstr>друг</vt:lpstr>
      <vt:lpstr>подружки</vt:lpstr>
      <vt:lpstr>друг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Загадки про семью и друзей</dc:title>
  <dc:creator>Ольга</dc:creator>
  <cp:lastModifiedBy>админ</cp:lastModifiedBy>
  <cp:revision>38</cp:revision>
  <dcterms:created xsi:type="dcterms:W3CDTF">2015-07-08T15:53:31Z</dcterms:created>
  <dcterms:modified xsi:type="dcterms:W3CDTF">2025-03-28T02:49:39Z</dcterms:modified>
</cp:coreProperties>
</file>