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15"/>
  </p:handoutMasterIdLst>
  <p:sldIdLst>
    <p:sldId id="257" r:id="rId5"/>
    <p:sldId id="258" r:id="rId6"/>
    <p:sldId id="266" r:id="rId7"/>
    <p:sldId id="259" r:id="rId8"/>
    <p:sldId id="260" r:id="rId9"/>
    <p:sldId id="261" r:id="rId10"/>
    <p:sldId id="265" r:id="rId11"/>
    <p:sldId id="264" r:id="rId12"/>
    <p:sldId id="263" r:id="rId13"/>
    <p:sldId id="26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87"/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3052" autoAdjust="0"/>
  </p:normalViewPr>
  <p:slideViewPr>
    <p:cSldViewPr snapToGrid="0">
      <p:cViewPr varScale="1">
        <p:scale>
          <a:sx n="41" d="100"/>
          <a:sy n="41" d="100"/>
        </p:scale>
        <p:origin x="89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87" y="4919472"/>
            <a:ext cx="780779" cy="18132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87" y="2486190"/>
            <a:ext cx="6529105" cy="33398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8" y="3148546"/>
            <a:ext cx="946995" cy="8888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4064" flipH="1">
            <a:off x="9040091" y="280346"/>
            <a:ext cx="1620000" cy="14497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264">
            <a:off x="432872" y="866690"/>
            <a:ext cx="2281516" cy="13411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78" y="5120640"/>
            <a:ext cx="462607" cy="9102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76" y="-494119"/>
            <a:ext cx="2726006" cy="28881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520" y="785524"/>
            <a:ext cx="521596" cy="81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9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79" y="4982080"/>
            <a:ext cx="2264474" cy="13310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18841" y="624268"/>
            <a:ext cx="1087755" cy="1019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2288674"/>
            <a:ext cx="1378875" cy="1280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46" y="160762"/>
            <a:ext cx="844933" cy="7930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" y="1896931"/>
            <a:ext cx="413035" cy="8127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28" y="3776471"/>
            <a:ext cx="1062888" cy="135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616" y="-416425"/>
            <a:ext cx="2105596" cy="223087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44" y="105247"/>
            <a:ext cx="748195" cy="7022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8" y="1617231"/>
            <a:ext cx="590550" cy="11620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478" y="4179048"/>
            <a:ext cx="832257" cy="106285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25" y="4768561"/>
            <a:ext cx="1497976" cy="94667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101" y="5605930"/>
            <a:ext cx="1359952" cy="12633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72" y="5631447"/>
            <a:ext cx="1384005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66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587" y="-347322"/>
            <a:ext cx="2348721" cy="248846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19" y="5166360"/>
            <a:ext cx="924802" cy="8680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78" y="2020246"/>
            <a:ext cx="456953" cy="899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9951" flipH="1">
            <a:off x="205829" y="3358523"/>
            <a:ext cx="971850" cy="1208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827" y="89169"/>
            <a:ext cx="920345" cy="7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3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399" y="169358"/>
            <a:ext cx="766227" cy="7191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213" y="3233118"/>
            <a:ext cx="1383331" cy="17666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47" y="5688912"/>
            <a:ext cx="1750047" cy="1169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0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езуль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40" y="1171075"/>
            <a:ext cx="1844592" cy="1954339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80944" y="1964368"/>
            <a:ext cx="6210373" cy="1161046"/>
          </a:xfrm>
          <a:prstGeom prst="rect">
            <a:avLst/>
          </a:prstGeom>
        </p:spPr>
        <p:txBody>
          <a:bodyPr/>
          <a:lstStyle>
            <a:lvl1pPr>
              <a:defRPr sz="5400" b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40" y="-1521677"/>
            <a:ext cx="869033" cy="8156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017" y="6858000"/>
            <a:ext cx="1143002" cy="9387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188" y="4246511"/>
            <a:ext cx="1063754" cy="10088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276" y="247307"/>
            <a:ext cx="1005842" cy="8625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72" y="5255401"/>
            <a:ext cx="398728" cy="7845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366661"/>
            <a:ext cx="1178004" cy="128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0.4944 0.03982 " pathEditMode="relative" rAng="0" ptsTypes="AA">
                                      <p:cBhvr>
                                        <p:cTn id="6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14" y="19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77556E-17 L 0.26823 0.75972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1" y="379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74127 -0.53078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57" y="-265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36 0.32106 L -0.23802 -0.46945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-3953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4" presetClass="path" presetSubtype="0" accel="45143" decel="4514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C -0.06966 0.12616 -0.2306 0.11273 -0.23867 0.10695 C -0.2405 0.10533 -0.42617 0.13426 -0.50482 0.10093 C -0.58373 0.06783 -0.65964 -0.01967 -0.71185 -0.09236 C -0.76185 -0.18102 -0.79128 -0.24815 -0.81133 -0.3169 C -0.83151 -0.38588 -0.84271 -0.53379 -0.85026 -0.55416 " pathEditMode="relative" rAng="0" ptsTypes="AAAAAA">
                                      <p:cBhvr>
                                        <p:cTn id="14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13" y="-218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1F1F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0" r:id="rId2"/>
    <p:sldLayoutId id="2147483681" r:id="rId3"/>
    <p:sldLayoutId id="2147483687" r:id="rId4"/>
    <p:sldLayoutId id="2147483688" r:id="rId5"/>
    <p:sldLayoutId id="2147483689" r:id="rId6"/>
    <p:sldLayoutId id="2147483692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audio" Target="../media/audio1.wav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77922A-8CFE-4C37-8098-7922B0855449}"/>
              </a:ext>
            </a:extLst>
          </p:cNvPr>
          <p:cNvSpPr/>
          <p:nvPr/>
        </p:nvSpPr>
        <p:spPr>
          <a:xfrm>
            <a:off x="1918091" y="1636375"/>
            <a:ext cx="60393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/>
                <a:solidFill>
                  <a:srgbClr val="00B0F0"/>
                </a:solidFill>
                <a:effectLst/>
              </a:rPr>
              <a:t>Интерактивная викторина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58BAC6-41C6-4FC7-91F5-30E2910A4F32}"/>
              </a:ext>
            </a:extLst>
          </p:cNvPr>
          <p:cNvSpPr/>
          <p:nvPr/>
        </p:nvSpPr>
        <p:spPr>
          <a:xfrm>
            <a:off x="262396" y="2105561"/>
            <a:ext cx="87736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>
                <a:ln/>
                <a:solidFill>
                  <a:srgbClr val="002060"/>
                </a:solidFill>
                <a:effectLst/>
              </a:rPr>
              <a:t>«В мире природы»</a:t>
            </a:r>
          </a:p>
        </p:txBody>
      </p:sp>
    </p:spTree>
    <p:extLst>
      <p:ext uri="{BB962C8B-B14F-4D97-AF65-F5344CB8AC3E}">
        <p14:creationId xmlns:p14="http://schemas.microsoft.com/office/powerpoint/2010/main" val="349080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Ближайшая к нам </a:t>
            </a:r>
            <a:br>
              <a:rPr lang="ru-RU" sz="4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4400" b="1" dirty="0">
                <a:solidFill>
                  <a:schemeClr val="tx1"/>
                </a:solidFill>
              </a:rPr>
              <a:t>звезда?</a:t>
            </a:r>
            <a:endParaRPr lang="ru-RU" sz="4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862541" y="103143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Солнце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Сатурн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Марс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52" y="6991855"/>
            <a:ext cx="2264474" cy="13310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99991" y="-1019175"/>
            <a:ext cx="1087755" cy="10191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2288674"/>
            <a:ext cx="1378875" cy="12809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658" y="238386"/>
            <a:ext cx="844933" cy="7930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" y="1896931"/>
            <a:ext cx="413035" cy="8127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28" y="3776471"/>
            <a:ext cx="1062888" cy="13573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3120540"/>
            <a:ext cx="386141" cy="6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037 L 0.52227 -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67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13229 0.285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42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 0.01527 L 0.22279 -0.28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3" y="-15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Самое глубокое озеро на планете и крупнейший природный ресурс пресной воды?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6862540" y="238828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Байкал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77289" y="109603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Ладожское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Онежское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52" y="6991855"/>
            <a:ext cx="2264474" cy="13310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99991" y="-1019175"/>
            <a:ext cx="1087755" cy="10191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2288674"/>
            <a:ext cx="1378875" cy="12809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658" y="238386"/>
            <a:ext cx="844933" cy="7930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" y="1896931"/>
            <a:ext cx="413035" cy="8127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828" y="3776471"/>
            <a:ext cx="1062888" cy="13573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841" y="3120540"/>
            <a:ext cx="386141" cy="6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0.0037 L 0.52227 -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67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-0.13229 0.285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142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 0.01527 L 0.22279 -0.28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3" y="-15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616" y="-416425"/>
            <a:ext cx="2105596" cy="22308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2020" y="-3242"/>
            <a:ext cx="748195" cy="7022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8" y="1617231"/>
            <a:ext cx="590550" cy="1162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478" y="4179048"/>
            <a:ext cx="832257" cy="10628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6212" y="-991538"/>
            <a:ext cx="1497976" cy="9466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101" y="5605930"/>
            <a:ext cx="1359952" cy="12633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72" y="5631447"/>
            <a:ext cx="1384005" cy="662763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Самое высокое земное животное планеты?</a:t>
            </a:r>
          </a:p>
        </p:txBody>
      </p:sp>
      <p:sp>
        <p:nvSpPr>
          <p:cNvPr id="14" name="Прямоугольник 13">
            <a:hlinkClick r:id="" action="ppaction://hlinkshowjump?jump=nextslide">
              <a:snd r:embed="rId10" name="chimes.wav"/>
            </a:hlinkClick>
          </p:cNvPr>
          <p:cNvSpPr/>
          <p:nvPr/>
        </p:nvSpPr>
        <p:spPr>
          <a:xfrm>
            <a:off x="6833045" y="238828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жираф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18296" y="105179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антилопа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921534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лошадь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484" y="3369470"/>
            <a:ext cx="386141" cy="6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1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0.50092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3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43476 0.85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45" y="425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587" y="-347322"/>
            <a:ext cx="2348721" cy="24884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7265" y="5200321"/>
            <a:ext cx="924802" cy="868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78" y="2020246"/>
            <a:ext cx="456953" cy="8991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9951" flipH="1">
            <a:off x="205829" y="3358523"/>
            <a:ext cx="971850" cy="12086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427" y="0"/>
            <a:ext cx="920345" cy="753900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Крупнейший африканский хищник из семейства кошачьих?</a:t>
            </a:r>
          </a:p>
        </p:txBody>
      </p:sp>
      <p:sp>
        <p:nvSpPr>
          <p:cNvPr id="12" name="Прямоугольник 11">
            <a:hlinkClick r:id="" action="ppaction://hlinkshowjump?jump=nextslide">
              <a:snd r:embed="rId8" name="chimes.wav"/>
            </a:hlinkClick>
          </p:cNvPr>
          <p:cNvSpPr/>
          <p:nvPr/>
        </p:nvSpPr>
        <p:spPr>
          <a:xfrm>
            <a:off x="6906787" y="3833630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пума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51031" y="1101646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гепард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37" y="2725343"/>
            <a:ext cx="386141" cy="6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3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29 -0.00532 L -0.53555 0.00648 " pathEditMode="relative" rAng="0" ptsTypes="AA">
                                      <p:cBhvr>
                                        <p:cTn id="6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42" y="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0.3599 -0.005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-13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Животное, строящее на мелких реках плотины?</a:t>
            </a: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862541" y="103143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бобр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выдра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утконос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Ледяной поток, </a:t>
            </a:r>
            <a:r>
              <a:rPr lang="ru-RU" b="1" dirty="0">
                <a:solidFill>
                  <a:schemeClr val="tx1"/>
                </a:solidFill>
              </a:rPr>
              <a:t>м</a:t>
            </a:r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едленно стекающий с гор под действием силы тяжести?</a:t>
            </a: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980528" y="398111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ледник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03547" y="1096038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айсберг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21535" y="2517491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смерч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Крупный свободно плавающий кусок льда в океане или море?</a:t>
            </a: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6862541" y="1031437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айсберг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62541" y="2497135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метеорит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гейзер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7" y="5047487"/>
            <a:ext cx="495264" cy="9745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365" y="3306270"/>
            <a:ext cx="1383331" cy="1766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154" y="5677896"/>
            <a:ext cx="1766534" cy="11801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78" y="-281815"/>
            <a:ext cx="1913925" cy="20277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Нелетающая птица, живущая на берегах </a:t>
            </a:r>
            <a:r>
              <a:rPr lang="ru-RU" b="1" dirty="0">
                <a:solidFill>
                  <a:schemeClr val="tx1"/>
                </a:solidFill>
              </a:rPr>
              <a:t>А</a:t>
            </a:r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нтарктиды?</a:t>
            </a:r>
          </a:p>
        </p:txBody>
      </p:sp>
      <p:sp>
        <p:nvSpPr>
          <p:cNvPr id="12" name="Прямоугольник 11">
            <a:hlinkClick r:id="" action="ppaction://hlinkshowjump?jump=nextslide">
              <a:snd r:embed="rId7" name="chimes.wav"/>
            </a:hlinkClick>
          </p:cNvPr>
          <p:cNvSpPr/>
          <p:nvPr/>
        </p:nvSpPr>
        <p:spPr>
          <a:xfrm>
            <a:off x="7024774" y="2609514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пингвин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936283" y="1169780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тюлень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62541" y="3962833"/>
            <a:ext cx="3376800" cy="86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морской слон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141" y="2314576"/>
            <a:ext cx="471359" cy="739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677" y="12905"/>
            <a:ext cx="766227" cy="71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.20046 L 0.45338 0.01782 " pathEditMode="relative" rAng="0" ptsTypes="AA">
                                      <p:cBhvr>
                                        <p:cTn id="6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0" y="-91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B7CEDB-8853-40EA-B05A-247F5E369DB8}"/>
              </a:ext>
            </a:extLst>
          </p:cNvPr>
          <p:cNvSpPr/>
          <p:nvPr/>
        </p:nvSpPr>
        <p:spPr>
          <a:xfrm>
            <a:off x="734299" y="1412855"/>
            <a:ext cx="5866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>
                <a:ln/>
                <a:solidFill>
                  <a:srgbClr val="002060"/>
                </a:solidFill>
                <a:effectLst/>
              </a:rPr>
              <a:t>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208221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f96391486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AD300A45-241B-484A-8AB7-E4E106A9140C}" vid="{035C38CC-2C83-46D0-869F-FABCD5E447C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3FA65F-4361-4E04-8BDA-4F8256B2EBC3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2547570a-e5f4-4946-a4c3-82580e42479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6ee78bd2-4339-4042-adc0-bcc646419980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0AAC4FE-6AA2-4812-A805-2E0A445923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DA39ED-743A-42D6-9416-1284B80FBA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tf96391486</Template>
  <TotalTime>0</TotalTime>
  <Words>103</Words>
  <Application>Microsoft Office PowerPoint</Application>
  <PresentationFormat>Широкоэкранный</PresentationFormat>
  <Paragraphs>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tf96391486</vt:lpstr>
      <vt:lpstr>Презентация PowerPoint</vt:lpstr>
      <vt:lpstr>Ближайшая к нам  звезда?</vt:lpstr>
      <vt:lpstr>Самое глубокое озеро на планете и крупнейший природный ресурс пресной воды?</vt:lpstr>
      <vt:lpstr>Самое высокое земное животное планеты?</vt:lpstr>
      <vt:lpstr>Крупнейший африканский хищник из семейства кошачьих?</vt:lpstr>
      <vt:lpstr>Животное, строящее на мелких реках плотины?</vt:lpstr>
      <vt:lpstr>Ледяной поток, медленно стекающий с гор под действием силы тяжести?</vt:lpstr>
      <vt:lpstr>Крупный свободно плавающий кусок льда в океане или море?</vt:lpstr>
      <vt:lpstr>Нелетающая птица, живущая на берегах Антарктиды?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2020-08-19T14:29:49Z</dcterms:created>
  <dcterms:modified xsi:type="dcterms:W3CDTF">2025-03-17T13:11:39Z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  <property fmtid="{D5CDD505-2E9C-101B-9397-08002B2CF9AE}" pid="3" name="NXPowerLiteLastOptimized">
    <vt:lpwstr>1219609</vt:lpwstr>
  </property>
  <property fmtid="{D5CDD505-2E9C-101B-9397-08002B2CF9AE}" pid="4" name="NXPowerLiteSettings">
    <vt:lpwstr>C7000400038000</vt:lpwstr>
  </property>
  <property fmtid="{D5CDD505-2E9C-101B-9397-08002B2CF9AE}" pid="5" name="NXPowerLiteVersion">
    <vt:lpwstr>S9.0.1</vt:lpwstr>
  </property>
</Properties>
</file>