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372" r:id="rId3"/>
    <p:sldId id="354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71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9A3"/>
    <a:srgbClr val="560169"/>
    <a:srgbClr val="B568D0"/>
    <a:srgbClr val="AE92CE"/>
    <a:srgbClr val="CCFFCC"/>
    <a:srgbClr val="DCFFB9"/>
    <a:srgbClr val="CCFF99"/>
    <a:srgbClr val="00A200"/>
    <a:srgbClr val="C2E49C"/>
    <a:srgbClr val="A9D9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5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25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111C0-442A-4076-8B9A-CE1DC169804D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64E56-FD63-4B28-A83B-7FD485CB4A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951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1691680" y="6338281"/>
            <a:ext cx="138468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23.03.2025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3060448-4EEC-89C3-6712-BECCBF57F83C}"/>
              </a:ext>
            </a:extLst>
          </p:cNvPr>
          <p:cNvSpPr txBox="1"/>
          <p:nvPr userDrawn="1"/>
        </p:nvSpPr>
        <p:spPr>
          <a:xfrm>
            <a:off x="102532" y="6453336"/>
            <a:ext cx="11305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A9D975"/>
                </a:solidFill>
                <a:latin typeface="Acquest Script" panose="02000505000000020004" pitchFamily="2" charset="0"/>
              </a:rPr>
              <a:t>Трефилова Р.П.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696E0E-5284-71E4-ADB0-0545F96094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5"/>
          <a:stretch/>
        </p:blipFill>
        <p:spPr>
          <a:xfrm>
            <a:off x="-20143" y="0"/>
            <a:ext cx="9122506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EA46A91-F635-FB16-9FF6-D55BF3156A9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19" y="188640"/>
            <a:ext cx="1397562" cy="1237841"/>
          </a:xfrm>
          <a:prstGeom prst="rect">
            <a:avLst/>
          </a:prstGeom>
        </p:spPr>
      </p:pic>
      <p:sp>
        <p:nvSpPr>
          <p:cNvPr id="16" name="Рамка 15">
            <a:extLst>
              <a:ext uri="{FF2B5EF4-FFF2-40B4-BE49-F238E27FC236}">
                <a16:creationId xmlns:a16="http://schemas.microsoft.com/office/drawing/2014/main" id="{841FC596-7E68-A6E3-8923-CECDD24D9E32}"/>
              </a:ext>
            </a:extLst>
          </p:cNvPr>
          <p:cNvSpPr/>
          <p:nvPr userDrawn="1"/>
        </p:nvSpPr>
        <p:spPr>
          <a:xfrm>
            <a:off x="-20143" y="0"/>
            <a:ext cx="9164143" cy="6858000"/>
          </a:xfrm>
          <a:prstGeom prst="frame">
            <a:avLst>
              <a:gd name="adj1" fmla="val 1987"/>
            </a:avLst>
          </a:prstGeom>
          <a:pattFill prst="weave">
            <a:fgClr>
              <a:srgbClr val="00A200"/>
            </a:fgClr>
            <a:bgClr>
              <a:schemeClr val="bg1"/>
            </a:bgClr>
          </a:pattFill>
          <a:ln>
            <a:solidFill>
              <a:srgbClr val="00A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0D7102D-6BFA-E415-D7F1-B77C59684543}"/>
              </a:ext>
            </a:extLst>
          </p:cNvPr>
          <p:cNvSpPr/>
          <p:nvPr/>
        </p:nvSpPr>
        <p:spPr>
          <a:xfrm>
            <a:off x="8316416" y="6235595"/>
            <a:ext cx="432048" cy="359330"/>
          </a:xfrm>
          <a:prstGeom prst="rightArrow">
            <a:avLst/>
          </a:prstGeom>
          <a:solidFill>
            <a:srgbClr val="CCFFCC"/>
          </a:solidFill>
          <a:ln>
            <a:solidFill>
              <a:srgbClr val="007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13028E-9AA1-3E5F-F6DA-133156A19E04}"/>
              </a:ext>
            </a:extLst>
          </p:cNvPr>
          <p:cNvSpPr txBox="1"/>
          <p:nvPr/>
        </p:nvSpPr>
        <p:spPr>
          <a:xfrm>
            <a:off x="1043608" y="548680"/>
            <a:ext cx="7056784" cy="2562049"/>
          </a:xfrm>
          <a:prstGeom prst="roundRect">
            <a:avLst/>
          </a:prstGeom>
          <a:solidFill>
            <a:srgbClr val="CCFFCC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000" b="1" dirty="0">
                <a:solidFill>
                  <a:srgbClr val="560169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Викторина</a:t>
            </a:r>
          </a:p>
          <a:p>
            <a:pPr algn="ctr">
              <a:lnSpc>
                <a:spcPct val="80000"/>
              </a:lnSpc>
            </a:pPr>
            <a:endParaRPr lang="ru-RU" sz="4800" b="1" dirty="0">
              <a:solidFill>
                <a:srgbClr val="B568D0"/>
              </a:solidFill>
              <a:latin typeface="a_AlternaCmDc1Cb" panose="040B0706020207050204" pitchFamily="82" charset="-52"/>
              <a:cs typeface="Willamette SF" panose="00000400000000000000" pitchFamily="2" charset="0"/>
            </a:endParaRPr>
          </a:p>
          <a:p>
            <a:pPr algn="ctr">
              <a:lnSpc>
                <a:spcPct val="80000"/>
              </a:lnSpc>
            </a:pPr>
            <a:r>
              <a:rPr lang="ru-RU" sz="4800" b="1" dirty="0">
                <a:solidFill>
                  <a:srgbClr val="8039A3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«Весенние цветы»  </a:t>
            </a:r>
          </a:p>
          <a:p>
            <a:pPr algn="ctr">
              <a:lnSpc>
                <a:spcPct val="80000"/>
              </a:lnSpc>
            </a:pPr>
            <a:endParaRPr lang="ru-RU" sz="2000" dirty="0">
              <a:solidFill>
                <a:srgbClr val="AC0000"/>
              </a:solidFill>
              <a:latin typeface="Willamette SF" panose="00000400000000000000" pitchFamily="2" charset="0"/>
              <a:cs typeface="Willamette SF" panose="00000400000000000000" pitchFamily="2" charset="0"/>
            </a:endParaRPr>
          </a:p>
          <a:p>
            <a:pPr algn="ctr">
              <a:lnSpc>
                <a:spcPct val="80000"/>
              </a:lnSpc>
            </a:pPr>
            <a:endParaRPr lang="ru-RU" sz="2400" b="1" dirty="0">
              <a:solidFill>
                <a:srgbClr val="AC0000"/>
              </a:solidFill>
              <a:cs typeface="Willamette SF" panose="00000400000000000000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65A127-6EB4-4ABB-A88A-9C04B1580C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26527"/>
            <a:ext cx="4932040" cy="28759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F5B444-93F0-48DD-9DE5-AD2B8D92D4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1960" y="3505424"/>
            <a:ext cx="4932040" cy="2875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544616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r>
              <a:rPr lang="ru-RU" sz="2600" b="1" i="0" dirty="0">
                <a:solidFill>
                  <a:srgbClr val="C00000"/>
                </a:solidFill>
                <a:effectLst/>
              </a:rPr>
              <a:t>Что за чудо за цветок -</a:t>
            </a:r>
          </a:p>
          <a:p>
            <a:pPr algn="ctr"/>
            <a:r>
              <a:rPr lang="ru-RU" sz="2600" b="1" i="0" dirty="0">
                <a:solidFill>
                  <a:srgbClr val="C00000"/>
                </a:solidFill>
                <a:effectLst/>
              </a:rPr>
              <a:t> Нежный белый лепесток.</a:t>
            </a:r>
          </a:p>
          <a:p>
            <a:pPr algn="ctr"/>
            <a:r>
              <a:rPr lang="ru-RU" sz="2600" b="1" i="0" dirty="0">
                <a:solidFill>
                  <a:srgbClr val="C00000"/>
                </a:solidFill>
                <a:effectLst/>
              </a:rPr>
              <a:t>С ветерком играет,</a:t>
            </a:r>
          </a:p>
          <a:p>
            <a:pPr algn="ctr"/>
            <a:r>
              <a:rPr lang="ru-RU" sz="2600" b="1" i="0" dirty="0">
                <a:solidFill>
                  <a:srgbClr val="C00000"/>
                </a:solidFill>
                <a:effectLst/>
              </a:rPr>
              <a:t>Дубраву украшает.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6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C00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Ветреница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3241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544616" cy="2592288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В степь пришла весна —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Степь желта, красна,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И цветник у меня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Запылал от огня. 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6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Тюльпан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213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616624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Нет пока нигде травы,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На деревьях нет листвы.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Но на клумбе — фокус: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Распустился …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6" y="4509120"/>
            <a:ext cx="5616624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40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Крокус </a:t>
            </a:r>
            <a:endParaRPr lang="ru-RU" sz="40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876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544616" cy="2376264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Ручьями очищаются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И хвоя, и валежник,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И первым появляется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В проталине… 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7678" y="4509120"/>
            <a:ext cx="5542634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Подснежник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2085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7" y="1412776"/>
            <a:ext cx="5544616" cy="2232248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В саду в тенёчке,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Горошинки висят,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Как будто бусы жемчуга,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Нанизаны все в ряд! 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7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Ландыши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005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616624" cy="2736304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Листья выпустил, как стрелы.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Он цветёт цветочком белым,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В серединке жёлт цветок,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Голову склоняет вбок,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Смотрит скромно-скромно вниз.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Как красавца звать? 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7704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Нарцисс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044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17694" y="1412776"/>
            <a:ext cx="5562618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Пробивается росток,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Удивительный цветок.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Из-под снега вырастает,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Солнце глянет - расцветает. 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17694" y="4509120"/>
            <a:ext cx="5562618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Подснежник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6028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53698" y="1448780"/>
            <a:ext cx="5436604" cy="2268252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В саду есть петушок -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Лиловый гребешок,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А хвостик - боевой,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Сабелькой кривой.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7704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2400" b="1" dirty="0">
                <a:solidFill>
                  <a:srgbClr val="00A2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Ирис 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169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799692" y="1412776"/>
            <a:ext cx="5544616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Из луковки вырос,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Но в пищу негож.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На яркий стаканчик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Цветок тот похож.</a:t>
            </a:r>
            <a:r>
              <a:rPr lang="ru-RU" sz="2400" b="1" dirty="0">
                <a:solidFill>
                  <a:srgbClr val="007E00"/>
                </a:solidFill>
              </a:rPr>
              <a:t>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7704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Тюльпан 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0422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907704" y="1412776"/>
            <a:ext cx="5544616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Жёлтые, пушистые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Шарики душистые.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Их укроет от мороза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В своих веточках …</a:t>
            </a:r>
          </a:p>
          <a:p>
            <a:pPr algn="ctr"/>
            <a:r>
              <a:rPr lang="ru-RU" sz="2400" b="1" dirty="0">
                <a:solidFill>
                  <a:srgbClr val="007E00"/>
                </a:solidFill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7704" y="4437112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Мимоза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9814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544616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Есть чудак - цветок весенний,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Удивляет своим цветеньем.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Из сугроба появляется,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Лучам солнца улыбается.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9692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Подснежник 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3791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544616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Желтый фонарик показался весной,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Летом превратился в пух луговой.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Он лечебный и красивый,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Его мед подарит силы.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6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Одуванчик 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1963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907704" y="1412776"/>
            <a:ext cx="5544616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Есть у весеннего цветка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Приметы, чтоб не ошибиться: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Листик — как у чеснока, 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А корона — как у принца! 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7704" y="4437112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Нарцисс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4289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763688" y="1412776"/>
            <a:ext cx="5616624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В названии спрятано слово мёд.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Кто его видел, тот поймет,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Что этот яркий первоцвет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Цветками радует весь свет!</a:t>
            </a: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>
              <a:solidFill>
                <a:srgbClr val="C000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 </a:t>
            </a:r>
            <a:endParaRPr lang="ru-RU" sz="2400" b="1" dirty="0">
              <a:solidFill>
                <a:srgbClr val="007E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63688" y="4509120"/>
            <a:ext cx="5616624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Медуница 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0718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16416" y="6210658"/>
            <a:ext cx="405060" cy="360000"/>
          </a:xfrm>
          <a:prstGeom prst="rightArrow">
            <a:avLst/>
          </a:prstGeom>
          <a:solidFill>
            <a:srgbClr val="C2E49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id="{5EE84FCF-6C46-CFB6-26EF-F3C52B82ECCA}"/>
              </a:ext>
            </a:extLst>
          </p:cNvPr>
          <p:cNvSpPr/>
          <p:nvPr/>
        </p:nvSpPr>
        <p:spPr>
          <a:xfrm>
            <a:off x="1835696" y="1412776"/>
            <a:ext cx="5472608" cy="2304256"/>
          </a:xfrm>
          <a:prstGeom prst="flowChartOffpageConnector">
            <a:avLst/>
          </a:prstGeom>
          <a:solidFill>
            <a:srgbClr val="CCFFCC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7E00"/>
              </a:solidFill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Спешила Весна, проходила ручей,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Случайно посеяла связку ключей.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Они проросли золотыми цветками</a:t>
            </a:r>
          </a:p>
          <a:p>
            <a:pPr algn="ctr"/>
            <a:r>
              <a:rPr lang="ru-RU" sz="2600" b="1" dirty="0">
                <a:solidFill>
                  <a:srgbClr val="C00000"/>
                </a:solidFill>
              </a:rPr>
              <a:t>Со съедобными листьями и лепестками.</a:t>
            </a:r>
            <a:r>
              <a:rPr lang="ru-RU" sz="2400" b="1" dirty="0">
                <a:solidFill>
                  <a:srgbClr val="007E00"/>
                </a:solidFill>
              </a:rPr>
              <a:t>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35696" y="4509120"/>
            <a:ext cx="5544616" cy="1296144"/>
          </a:xfrm>
          <a:prstGeom prst="wedgeEllipseCallout">
            <a:avLst>
              <a:gd name="adj1" fmla="val -20181"/>
              <a:gd name="adj2" fmla="val 90582"/>
            </a:avLst>
          </a:prstGeom>
          <a:solidFill>
            <a:srgbClr val="CCFFCC"/>
          </a:solidFill>
          <a:ln w="38100"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AC0000"/>
                </a:solidFill>
                <a:cs typeface="Willamette SF" panose="00000400000000000000" pitchFamily="2" charset="0"/>
              </a:rPr>
              <a:t> </a:t>
            </a:r>
            <a:r>
              <a:rPr lang="ru-RU" sz="3600" b="1" dirty="0">
                <a:solidFill>
                  <a:srgbClr val="00A200"/>
                </a:solidFill>
                <a:latin typeface="a_AlternaCmDc1Cb" panose="040B0706020207050204" pitchFamily="82" charset="-52"/>
                <a:cs typeface="Willamette SF" panose="00000400000000000000" pitchFamily="2" charset="0"/>
              </a:rPr>
              <a:t>Первоцвет</a:t>
            </a:r>
            <a:endParaRPr lang="ru-RU" sz="3600" b="1" dirty="0">
              <a:solidFill>
                <a:srgbClr val="00A200"/>
              </a:solidFill>
              <a:latin typeface="a_AlternaCmDc1Cb" panose="040B0706020207050204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9869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15B5C5-3AEA-4052-A325-B425A8B5F60B}"/>
              </a:ext>
            </a:extLst>
          </p:cNvPr>
          <p:cNvSpPr/>
          <p:nvPr/>
        </p:nvSpPr>
        <p:spPr>
          <a:xfrm>
            <a:off x="467544" y="1824038"/>
            <a:ext cx="835459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3800" b="1" cap="none" spc="0" dirty="0">
                <a:ln/>
                <a:solidFill>
                  <a:srgbClr val="AE92CE"/>
                </a:solidFill>
                <a:effectLst/>
              </a:rPr>
              <a:t>Молодцы!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DA5E97-2EC1-4D13-ACB3-17EF747842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33962"/>
            <a:ext cx="9144000" cy="18240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1_Тема Office">
  <a:themeElements>
    <a:clrScheme name="Другая 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328</Words>
  <Application>Microsoft Office PowerPoint</Application>
  <PresentationFormat>Экран (4:3)</PresentationFormat>
  <Paragraphs>134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a_AlternaCmDc1Cb</vt:lpstr>
      <vt:lpstr>Acquest Script</vt:lpstr>
      <vt:lpstr>Arial</vt:lpstr>
      <vt:lpstr>Calibri</vt:lpstr>
      <vt:lpstr>Willamette SF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МБОУ Карагайская СОШ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Весенние цветы</dc:title>
  <dc:subject>презентация</dc:subject>
  <dc:creator>ТРефилова Р.П. учитель биологии</dc:creator>
  <cp:keywords>весна; цветы</cp:keywords>
  <cp:lastModifiedBy>админ</cp:lastModifiedBy>
  <cp:revision>53</cp:revision>
  <dcterms:created xsi:type="dcterms:W3CDTF">2014-07-06T18:18:01Z</dcterms:created>
  <dcterms:modified xsi:type="dcterms:W3CDTF">2025-03-23T09:19:24Z</dcterms:modified>
  <cp:version>1</cp:version>
</cp:coreProperties>
</file>