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8" r:id="rId4"/>
    <p:sldId id="269" r:id="rId5"/>
    <p:sldId id="259" r:id="rId6"/>
    <p:sldId id="270" r:id="rId7"/>
    <p:sldId id="260" r:id="rId8"/>
    <p:sldId id="271" r:id="rId9"/>
    <p:sldId id="261" r:id="rId10"/>
    <p:sldId id="272" r:id="rId11"/>
    <p:sldId id="262" r:id="rId12"/>
    <p:sldId id="273" r:id="rId13"/>
    <p:sldId id="263" r:id="rId14"/>
    <p:sldId id="274" r:id="rId15"/>
    <p:sldId id="264" r:id="rId16"/>
    <p:sldId id="275" r:id="rId17"/>
    <p:sldId id="265" r:id="rId18"/>
    <p:sldId id="276" r:id="rId19"/>
    <p:sldId id="266" r:id="rId20"/>
    <p:sldId id="277" r:id="rId21"/>
    <p:sldId id="268" r:id="rId22"/>
    <p:sldId id="278" r:id="rId23"/>
    <p:sldId id="267" r:id="rId24"/>
    <p:sldId id="279" r:id="rId25"/>
    <p:sldId id="25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8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185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140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228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39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28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90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218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99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942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94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817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223A4-930D-47CF-B3FE-546A1C172B92}" type="datetimeFigureOut">
              <a:rPr lang="ru-RU" smtClean="0"/>
              <a:t>28.03.2025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8A5BD-602D-4B2B-B4BD-75E9470ED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96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8FE3453-B8ED-435B-8022-7FFF4789D827}"/>
              </a:ext>
            </a:extLst>
          </p:cNvPr>
          <p:cNvSpPr/>
          <p:nvPr/>
        </p:nvSpPr>
        <p:spPr>
          <a:xfrm>
            <a:off x="2915816" y="620688"/>
            <a:ext cx="3412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/>
                <a:solidFill>
                  <a:schemeClr val="accent3"/>
                </a:solidFill>
                <a:effectLst/>
              </a:rPr>
              <a:t>Викторина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A4A793-C0EA-48FE-A7E6-DC4B2C2C4F45}"/>
              </a:ext>
            </a:extLst>
          </p:cNvPr>
          <p:cNvSpPr/>
          <p:nvPr/>
        </p:nvSpPr>
        <p:spPr>
          <a:xfrm>
            <a:off x="273160" y="1544018"/>
            <a:ext cx="859767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>
                <a:ln/>
                <a:solidFill>
                  <a:schemeClr val="accent3"/>
                </a:solidFill>
                <a:effectLst/>
              </a:rPr>
              <a:t>«Дружи со спортом»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C2AF03-BDE3-4F85-A919-1EF1081D3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964">
            <a:off x="4696561" y="2400415"/>
            <a:ext cx="4427984" cy="313072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EFA7302-05EE-4B40-B89F-CA1FC4E080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4217" y="3077590"/>
            <a:ext cx="2843198" cy="177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22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C2AF03-BDE3-4F85-A919-1EF1081D3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964">
            <a:off x="4696561" y="2400415"/>
            <a:ext cx="4427984" cy="313072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EFA7302-05EE-4B40-B89F-CA1FC4E080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4217" y="3077590"/>
            <a:ext cx="2843198" cy="177637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A0D2AA-13AA-4B45-8B9D-BD278B986E13}"/>
              </a:ext>
            </a:extLst>
          </p:cNvPr>
          <p:cNvSpPr/>
          <p:nvPr/>
        </p:nvSpPr>
        <p:spPr>
          <a:xfrm>
            <a:off x="1907704" y="404664"/>
            <a:ext cx="698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333333"/>
                </a:solidFill>
                <a:latin typeface="Monotype Corsiva" panose="03010101010201010101" pitchFamily="66" charset="0"/>
              </a:rPr>
              <a:t>Спорт нам плечи расправляет,</a:t>
            </a:r>
            <a:br>
              <a:rPr lang="ru-RU" sz="4000" b="1" dirty="0">
                <a:solidFill>
                  <a:srgbClr val="333333"/>
                </a:solidFill>
                <a:latin typeface="Monotype Corsiva" panose="03010101010201010101" pitchFamily="66" charset="0"/>
              </a:rPr>
            </a:br>
            <a:r>
              <a:rPr lang="ru-RU" sz="4000" b="1" dirty="0">
                <a:solidFill>
                  <a:srgbClr val="333333"/>
                </a:solidFill>
                <a:latin typeface="Monotype Corsiva" panose="03010101010201010101" pitchFamily="66" charset="0"/>
              </a:rPr>
              <a:t>Силу, ловкость нам даёт.</a:t>
            </a:r>
            <a:br>
              <a:rPr lang="ru-RU" sz="4000" b="1" dirty="0">
                <a:solidFill>
                  <a:srgbClr val="333333"/>
                </a:solidFill>
                <a:latin typeface="Monotype Corsiva" panose="03010101010201010101" pitchFamily="66" charset="0"/>
              </a:rPr>
            </a:br>
            <a:r>
              <a:rPr lang="ru-RU" sz="4000" b="1" dirty="0">
                <a:solidFill>
                  <a:srgbClr val="333333"/>
                </a:solidFill>
                <a:latin typeface="Monotype Corsiva" panose="03010101010201010101" pitchFamily="66" charset="0"/>
              </a:rPr>
              <a:t>Он нам мышцы развивает,</a:t>
            </a:r>
            <a:br>
              <a:rPr lang="ru-RU" sz="4000" b="1" dirty="0">
                <a:solidFill>
                  <a:srgbClr val="333333"/>
                </a:solidFill>
                <a:latin typeface="Monotype Corsiva" panose="03010101010201010101" pitchFamily="66" charset="0"/>
              </a:rPr>
            </a:br>
            <a:r>
              <a:rPr lang="ru-RU" sz="4000" b="1" dirty="0">
                <a:solidFill>
                  <a:srgbClr val="333333"/>
                </a:solidFill>
                <a:latin typeface="Monotype Corsiva" panose="03010101010201010101" pitchFamily="66" charset="0"/>
              </a:rPr>
              <a:t>На рекорды нас зовёт!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447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4149080"/>
            <a:ext cx="4176464" cy="926976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гимнастика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12776"/>
            <a:ext cx="5338936" cy="3629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Лента, мяч, бревно и брусья,</a:t>
            </a:r>
          </a:p>
          <a:p>
            <a:pPr marL="0" indent="0">
              <a:buNone/>
            </a:pPr>
            <a:r>
              <a:rPr lang="ru-RU" dirty="0"/>
              <a:t>Кольца с ними рядом.</a:t>
            </a:r>
          </a:p>
          <a:p>
            <a:pPr marL="0" indent="0">
              <a:buNone/>
            </a:pPr>
            <a:r>
              <a:rPr lang="ru-RU" dirty="0"/>
              <a:t>Перечислить не берусь я</a:t>
            </a:r>
          </a:p>
          <a:p>
            <a:pPr marL="0" indent="0">
              <a:buNone/>
            </a:pPr>
            <a:r>
              <a:rPr lang="ru-RU" dirty="0"/>
              <a:t>Множество снарядов.</a:t>
            </a:r>
          </a:p>
          <a:p>
            <a:pPr marL="0" indent="0">
              <a:buNone/>
            </a:pPr>
            <a:r>
              <a:rPr lang="ru-RU" dirty="0"/>
              <a:t>Красоту и пластику</a:t>
            </a:r>
          </a:p>
          <a:p>
            <a:pPr marL="0" indent="0">
              <a:buNone/>
            </a:pPr>
            <a:r>
              <a:rPr lang="ru-RU" dirty="0"/>
              <a:t>Дарит нам...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71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681955" cy="4456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689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4077072"/>
            <a:ext cx="3394720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футбол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484784"/>
            <a:ext cx="4906888" cy="370100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Соберем команду в школе</a:t>
            </a:r>
          </a:p>
          <a:p>
            <a:pPr marL="0" indent="0">
              <a:buNone/>
            </a:pPr>
            <a:r>
              <a:rPr lang="ru-RU" dirty="0"/>
              <a:t>И найдем большое поле.</a:t>
            </a:r>
          </a:p>
          <a:p>
            <a:pPr marL="0" indent="0">
              <a:buNone/>
            </a:pPr>
            <a:r>
              <a:rPr lang="ru-RU" dirty="0"/>
              <a:t>Пробиваем угловой -</a:t>
            </a:r>
          </a:p>
          <a:p>
            <a:pPr marL="0" indent="0">
              <a:buNone/>
            </a:pPr>
            <a:r>
              <a:rPr lang="ru-RU" dirty="0"/>
              <a:t>Забиваем головой!</a:t>
            </a:r>
          </a:p>
          <a:p>
            <a:pPr marL="0" indent="0">
              <a:buNone/>
            </a:pPr>
            <a:r>
              <a:rPr lang="ru-RU" dirty="0"/>
              <a:t>И в воротах пятый гол!</a:t>
            </a:r>
          </a:p>
          <a:p>
            <a:pPr marL="0" indent="0">
              <a:buNone/>
            </a:pPr>
            <a:r>
              <a:rPr lang="ru-RU" dirty="0"/>
              <a:t>Очень любим мы... </a:t>
            </a:r>
          </a:p>
        </p:txBody>
      </p:sp>
    </p:spTree>
    <p:extLst>
      <p:ext uri="{BB962C8B-B14F-4D97-AF65-F5344CB8AC3E}">
        <p14:creationId xmlns:p14="http://schemas.microsoft.com/office/powerpoint/2010/main" val="190917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1297926"/>
            <a:ext cx="5837634" cy="4214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06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4158208"/>
            <a:ext cx="4114800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волейболе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556792"/>
            <a:ext cx="5050904" cy="3629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Здесь команда побеждает,</a:t>
            </a:r>
          </a:p>
          <a:p>
            <a:pPr marL="0" indent="0">
              <a:buNone/>
            </a:pPr>
            <a:r>
              <a:rPr lang="ru-RU" dirty="0"/>
              <a:t>Если мячик не роняет.</a:t>
            </a:r>
          </a:p>
          <a:p>
            <a:pPr marL="0" indent="0">
              <a:buNone/>
            </a:pPr>
            <a:r>
              <a:rPr lang="ru-RU" dirty="0"/>
              <a:t>Он летит с подачи метко</a:t>
            </a:r>
          </a:p>
          <a:p>
            <a:pPr marL="0" indent="0">
              <a:buNone/>
            </a:pPr>
            <a:r>
              <a:rPr lang="ru-RU" dirty="0"/>
              <a:t>Не в ворота - через сетку.</a:t>
            </a:r>
          </a:p>
          <a:p>
            <a:pPr marL="0" indent="0">
              <a:buNone/>
            </a:pPr>
            <a:r>
              <a:rPr lang="ru-RU" dirty="0"/>
              <a:t>И площадка, а не поле</a:t>
            </a:r>
          </a:p>
          <a:p>
            <a:pPr marL="0" indent="0">
              <a:buNone/>
            </a:pPr>
            <a:r>
              <a:rPr lang="ru-RU" dirty="0"/>
              <a:t>У спортсменов в...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146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428265"/>
            <a:ext cx="6258272" cy="4365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675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4086200"/>
            <a:ext cx="4330824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марафон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484784"/>
            <a:ext cx="5410944" cy="3629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Очень трудно жарким летом</a:t>
            </a:r>
          </a:p>
          <a:p>
            <a:pPr marL="0" indent="0">
              <a:buNone/>
            </a:pPr>
            <a:r>
              <a:rPr lang="ru-RU" dirty="0"/>
              <a:t>Пробежать его атлетам,</a:t>
            </a:r>
          </a:p>
          <a:p>
            <a:pPr marL="0" indent="0">
              <a:buNone/>
            </a:pPr>
            <a:r>
              <a:rPr lang="ru-RU" dirty="0"/>
              <a:t>Много долгих километров</a:t>
            </a:r>
          </a:p>
          <a:p>
            <a:pPr marL="0" indent="0">
              <a:buNone/>
            </a:pPr>
            <a:r>
              <a:rPr lang="ru-RU" dirty="0"/>
              <a:t>Пролететь быстрее ветра.</a:t>
            </a:r>
          </a:p>
          <a:p>
            <a:pPr marL="0" indent="0">
              <a:buNone/>
            </a:pPr>
            <a:r>
              <a:rPr lang="ru-RU" dirty="0"/>
              <a:t>Путь нелегок, назван он</a:t>
            </a:r>
          </a:p>
          <a:p>
            <a:pPr marL="0" indent="0">
              <a:buNone/>
            </a:pPr>
            <a:r>
              <a:rPr lang="ru-RU" dirty="0"/>
              <a:t>Древним словом...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221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1514475"/>
            <a:ext cx="6124575" cy="3829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363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4005064"/>
            <a:ext cx="4258816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баскетбол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412776"/>
            <a:ext cx="5050904" cy="370100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этом спорте игроки</a:t>
            </a:r>
          </a:p>
          <a:p>
            <a:pPr marL="0" indent="0">
              <a:buNone/>
            </a:pPr>
            <a:r>
              <a:rPr lang="ru-RU" dirty="0"/>
              <a:t>Все ловки и высоки.</a:t>
            </a:r>
          </a:p>
          <a:p>
            <a:pPr marL="0" indent="0">
              <a:buNone/>
            </a:pPr>
            <a:r>
              <a:rPr lang="ru-RU" dirty="0"/>
              <a:t>Любят в мяч они играть</a:t>
            </a:r>
          </a:p>
          <a:p>
            <a:pPr marL="0" indent="0">
              <a:buNone/>
            </a:pPr>
            <a:r>
              <a:rPr lang="ru-RU" dirty="0"/>
              <a:t>И в кольцо его кидать.</a:t>
            </a:r>
          </a:p>
          <a:p>
            <a:pPr marL="0" indent="0">
              <a:buNone/>
            </a:pPr>
            <a:r>
              <a:rPr lang="ru-RU" dirty="0"/>
              <a:t>Мячик звонко бьет об пол,</a:t>
            </a:r>
          </a:p>
          <a:p>
            <a:pPr marL="0" indent="0">
              <a:buNone/>
            </a:pPr>
            <a:r>
              <a:rPr lang="ru-RU" dirty="0"/>
              <a:t>Значит, это...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73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0"/>
          <a:stretch/>
        </p:blipFill>
        <p:spPr bwMode="auto">
          <a:xfrm>
            <a:off x="1259632" y="1196752"/>
            <a:ext cx="6474296" cy="46114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2375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4077072"/>
            <a:ext cx="4978896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гири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484784"/>
            <a:ext cx="5987008" cy="3629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Я смотрю - у чемпиона</a:t>
            </a:r>
          </a:p>
          <a:p>
            <a:pPr marL="0" indent="0">
              <a:buNone/>
            </a:pPr>
            <a:r>
              <a:rPr lang="ru-RU" dirty="0"/>
              <a:t>Штанга весом в четверть тонны.</a:t>
            </a:r>
          </a:p>
          <a:p>
            <a:pPr marL="0" indent="0">
              <a:buNone/>
            </a:pPr>
            <a:r>
              <a:rPr lang="ru-RU" dirty="0"/>
              <a:t>Я хочу таким же стать,</a:t>
            </a:r>
          </a:p>
          <a:p>
            <a:pPr marL="0" indent="0">
              <a:buNone/>
            </a:pPr>
            <a:r>
              <a:rPr lang="ru-RU" dirty="0"/>
              <a:t>Чтоб сестренку защищать!</a:t>
            </a:r>
          </a:p>
          <a:p>
            <a:pPr marL="0" indent="0">
              <a:buNone/>
            </a:pPr>
            <a:r>
              <a:rPr lang="ru-RU" dirty="0"/>
              <a:t>Буду я теперь в квартире</a:t>
            </a:r>
          </a:p>
          <a:p>
            <a:pPr marL="0" indent="0">
              <a:buNone/>
            </a:pPr>
            <a:r>
              <a:rPr lang="ru-RU" dirty="0"/>
              <a:t>Поднимать большие...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52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28750"/>
            <a:ext cx="5334000" cy="4000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83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4086200"/>
            <a:ext cx="4258816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лыжи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484784"/>
            <a:ext cx="6059016" cy="3629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Две дощечки на ногах</a:t>
            </a:r>
          </a:p>
          <a:p>
            <a:pPr marL="0" indent="0">
              <a:buNone/>
            </a:pPr>
            <a:r>
              <a:rPr lang="ru-RU" dirty="0"/>
              <a:t>И две палочки в руках.</a:t>
            </a:r>
          </a:p>
          <a:p>
            <a:pPr marL="0" indent="0">
              <a:buNone/>
            </a:pPr>
            <a:r>
              <a:rPr lang="ru-RU" dirty="0"/>
              <a:t>Если мы дощечки смажем -</a:t>
            </a:r>
          </a:p>
          <a:p>
            <a:pPr marL="0" indent="0">
              <a:buNone/>
            </a:pPr>
            <a:r>
              <a:rPr lang="ru-RU" dirty="0"/>
              <a:t>Снежный экстра-класс покажем!</a:t>
            </a:r>
          </a:p>
          <a:p>
            <a:pPr marL="0" indent="0">
              <a:buNone/>
            </a:pPr>
            <a:r>
              <a:rPr lang="ru-RU" dirty="0"/>
              <a:t>Зимние рекорды ближе</a:t>
            </a:r>
          </a:p>
          <a:p>
            <a:pPr marL="0" indent="0">
              <a:buNone/>
            </a:pPr>
            <a:r>
              <a:rPr lang="ru-RU" dirty="0"/>
              <a:t>Тем, кто очень любит...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5834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524000"/>
            <a:ext cx="5715000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075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5512" y="4086200"/>
            <a:ext cx="4402832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хоккей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484784"/>
            <a:ext cx="5554960" cy="3629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Мы не только летом рады</a:t>
            </a:r>
          </a:p>
          <a:p>
            <a:pPr marL="0" indent="0">
              <a:buNone/>
            </a:pPr>
            <a:r>
              <a:rPr lang="ru-RU" dirty="0"/>
              <a:t>Встретиться с олимпиадой.</a:t>
            </a:r>
          </a:p>
          <a:p>
            <a:pPr marL="0" indent="0">
              <a:buNone/>
            </a:pPr>
            <a:r>
              <a:rPr lang="ru-RU" dirty="0"/>
              <a:t>Можем видеть лишь зимой</a:t>
            </a:r>
          </a:p>
          <a:p>
            <a:pPr marL="0" indent="0">
              <a:buNone/>
            </a:pPr>
            <a:r>
              <a:rPr lang="ru-RU" dirty="0"/>
              <a:t>Слалом, биатлон, бобслей,</a:t>
            </a:r>
          </a:p>
          <a:p>
            <a:pPr marL="0" indent="0">
              <a:buNone/>
            </a:pPr>
            <a:r>
              <a:rPr lang="ru-RU" dirty="0"/>
              <a:t>На площадке ледяной -</a:t>
            </a:r>
          </a:p>
          <a:p>
            <a:pPr marL="0" indent="0">
              <a:buNone/>
            </a:pPr>
            <a:r>
              <a:rPr lang="ru-RU" dirty="0"/>
              <a:t>Увлекательный... </a:t>
            </a:r>
          </a:p>
        </p:txBody>
      </p:sp>
    </p:spTree>
    <p:extLst>
      <p:ext uri="{BB962C8B-B14F-4D97-AF65-F5344CB8AC3E}">
        <p14:creationId xmlns:p14="http://schemas.microsoft.com/office/powerpoint/2010/main" val="128134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68760"/>
            <a:ext cx="5382344" cy="4305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193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4086200"/>
            <a:ext cx="3826768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коньки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484784"/>
            <a:ext cx="4834880" cy="3629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И мальчишки, и девчонки</a:t>
            </a:r>
          </a:p>
          <a:p>
            <a:pPr marL="0" indent="0">
              <a:buNone/>
            </a:pPr>
            <a:r>
              <a:rPr lang="ru-RU" dirty="0"/>
              <a:t>Очень любят нас зимой,</a:t>
            </a:r>
          </a:p>
          <a:p>
            <a:pPr marL="0" indent="0">
              <a:buNone/>
            </a:pPr>
            <a:r>
              <a:rPr lang="ru-RU" dirty="0"/>
              <a:t>Режут лед узором тонким,</a:t>
            </a:r>
          </a:p>
          <a:p>
            <a:pPr marL="0" indent="0">
              <a:buNone/>
            </a:pPr>
            <a:r>
              <a:rPr lang="ru-RU" dirty="0"/>
              <a:t>Не хотят идти домой.</a:t>
            </a:r>
          </a:p>
          <a:p>
            <a:pPr marL="0" indent="0">
              <a:buNone/>
            </a:pPr>
            <a:r>
              <a:rPr lang="ru-RU" dirty="0"/>
              <a:t>Мы изящны и легки,</a:t>
            </a:r>
          </a:p>
          <a:p>
            <a:pPr marL="0" indent="0">
              <a:buNone/>
            </a:pPr>
            <a:r>
              <a:rPr lang="ru-RU" dirty="0"/>
              <a:t>Мы - фигурные...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405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68" y="1313981"/>
            <a:ext cx="5829267" cy="4371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883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3212976"/>
            <a:ext cx="4474840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слалом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844824"/>
            <a:ext cx="5194920" cy="240486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Я слыву с недавних пор</a:t>
            </a:r>
          </a:p>
          <a:p>
            <a:pPr marL="0" indent="0">
              <a:buNone/>
            </a:pPr>
            <a:r>
              <a:rPr lang="ru-RU" dirty="0"/>
              <a:t>Очень смелым малым.</a:t>
            </a:r>
          </a:p>
          <a:p>
            <a:pPr marL="0" indent="0">
              <a:buNone/>
            </a:pPr>
            <a:r>
              <a:rPr lang="ru-RU" dirty="0"/>
              <a:t>Без лыжни съезжаю с гор,</a:t>
            </a:r>
          </a:p>
          <a:p>
            <a:pPr marL="0" indent="0">
              <a:buNone/>
            </a:pPr>
            <a:r>
              <a:rPr lang="ru-RU" dirty="0"/>
              <a:t>Обожаю...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12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6354152" cy="38937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502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7600" y="3438128"/>
            <a:ext cx="4690864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фигуристы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988840"/>
            <a:ext cx="5338936" cy="247687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Вот спортсмены на коньках</a:t>
            </a:r>
          </a:p>
          <a:p>
            <a:pPr marL="0" indent="0">
              <a:buNone/>
            </a:pPr>
            <a:r>
              <a:rPr lang="ru-RU" dirty="0"/>
              <a:t>Упражняются в прыжках.</a:t>
            </a:r>
          </a:p>
          <a:p>
            <a:pPr marL="0" indent="0">
              <a:buNone/>
            </a:pPr>
            <a:r>
              <a:rPr lang="ru-RU" dirty="0"/>
              <a:t>И сверкает лед искристо.</a:t>
            </a:r>
          </a:p>
          <a:p>
            <a:pPr marL="0" indent="0">
              <a:buNone/>
            </a:pPr>
            <a:r>
              <a:rPr lang="ru-RU" dirty="0"/>
              <a:t>Те спортсмены - ...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47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381125"/>
            <a:ext cx="5810250" cy="4095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346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2F3818A-274C-4521-A1D1-2CD4F4D395ED}"/>
              </a:ext>
            </a:extLst>
          </p:cNvPr>
          <p:cNvSpPr/>
          <p:nvPr/>
        </p:nvSpPr>
        <p:spPr>
          <a:xfrm>
            <a:off x="1187624" y="1844824"/>
            <a:ext cx="699159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1500" b="1" cap="none" spc="0" dirty="0">
                <a:ln/>
                <a:solidFill>
                  <a:schemeClr val="accent3"/>
                </a:solidFill>
                <a:effectLst/>
              </a:rPr>
              <a:t>Молодцы!</a:t>
            </a:r>
          </a:p>
        </p:txBody>
      </p:sp>
    </p:spTree>
    <p:extLst>
      <p:ext uri="{BB962C8B-B14F-4D97-AF65-F5344CB8AC3E}">
        <p14:creationId xmlns:p14="http://schemas.microsoft.com/office/powerpoint/2010/main" val="36476161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323</Words>
  <Application>Microsoft Office PowerPoint</Application>
  <PresentationFormat>Экран (4:3)</PresentationFormat>
  <Paragraphs>77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Monotype Corsiva</vt:lpstr>
      <vt:lpstr>Тема Office</vt:lpstr>
      <vt:lpstr>Презентация PowerPoint</vt:lpstr>
      <vt:lpstr>Презентация PowerPoint</vt:lpstr>
      <vt:lpstr>гимнастика</vt:lpstr>
      <vt:lpstr>Презентация PowerPoint</vt:lpstr>
      <vt:lpstr>футбол</vt:lpstr>
      <vt:lpstr>Презентация PowerPoint</vt:lpstr>
      <vt:lpstr>волейболе</vt:lpstr>
      <vt:lpstr>Презентация PowerPoint</vt:lpstr>
      <vt:lpstr>марафон</vt:lpstr>
      <vt:lpstr>Презентация PowerPoint</vt:lpstr>
      <vt:lpstr>баскетбол</vt:lpstr>
      <vt:lpstr>Презентация PowerPoint</vt:lpstr>
      <vt:lpstr>гири</vt:lpstr>
      <vt:lpstr>Презентация PowerPoint</vt:lpstr>
      <vt:lpstr>лыжи</vt:lpstr>
      <vt:lpstr>Презентация PowerPoint</vt:lpstr>
      <vt:lpstr>хоккей</vt:lpstr>
      <vt:lpstr>Презентация PowerPoint</vt:lpstr>
      <vt:lpstr>коньки</vt:lpstr>
      <vt:lpstr>Презентация PowerPoint</vt:lpstr>
      <vt:lpstr>слалом</vt:lpstr>
      <vt:lpstr>Презентация PowerPoint</vt:lpstr>
      <vt:lpstr>фигуристы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Загадки про спорт</dc:title>
  <dc:creator>Ольга Михайловна</dc:creator>
  <cp:lastModifiedBy>админ</cp:lastModifiedBy>
  <cp:revision>25</cp:revision>
  <dcterms:created xsi:type="dcterms:W3CDTF">2014-08-01T17:52:30Z</dcterms:created>
  <dcterms:modified xsi:type="dcterms:W3CDTF">2025-03-28T02:46:01Z</dcterms:modified>
</cp:coreProperties>
</file>