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62" r:id="rId2"/>
    <p:sldId id="265" r:id="rId3"/>
    <p:sldId id="275" r:id="rId4"/>
    <p:sldId id="285" r:id="rId5"/>
    <p:sldId id="286" r:id="rId6"/>
    <p:sldId id="287" r:id="rId7"/>
    <p:sldId id="288" r:id="rId8"/>
    <p:sldId id="289" r:id="rId9"/>
    <p:sldId id="290" r:id="rId10"/>
    <p:sldId id="291" r:id="rId11"/>
    <p:sldId id="292" r:id="rId12"/>
    <p:sldId id="260" r:id="rId13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2873"/>
    <a:srgbClr val="075DA3"/>
    <a:srgbClr val="FDC8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82" y="125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4A9BCA-0954-45F0-8E6F-16BCACD682CB}" type="datetimeFigureOut">
              <a:rPr lang="ru-RU" smtClean="0"/>
              <a:t>23.03.2025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7EDD5E-70C8-4F91-B5DB-6DF33A8247C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7EDD5E-70C8-4F91-B5DB-6DF33A8247C0}" type="slidenum">
              <a:rPr lang="ru-RU" smtClean="0"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7EDD5E-70C8-4F91-B5DB-6DF33A8247C0}" type="slidenum">
              <a:rPr lang="ru-RU" smtClean="0"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7EDD5E-70C8-4F91-B5DB-6DF33A8247C0}" type="slidenum">
              <a:rPr lang="ru-RU" smtClean="0"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7EDD5E-70C8-4F91-B5DB-6DF33A8247C0}" type="slidenum">
              <a:rPr lang="ru-RU" smtClean="0"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7EDD5E-70C8-4F91-B5DB-6DF33A8247C0}" type="slidenum">
              <a:rPr lang="ru-RU" smtClean="0"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7EDD5E-70C8-4F91-B5DB-6DF33A8247C0}" type="slidenum">
              <a:rPr lang="ru-RU" smtClean="0"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7EDD5E-70C8-4F91-B5DB-6DF33A8247C0}" type="slidenum">
              <a:rPr lang="ru-RU" smtClean="0"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7EDD5E-70C8-4F91-B5DB-6DF33A8247C0}" type="slidenum">
              <a:rPr lang="ru-RU" smtClean="0"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7EDD5E-70C8-4F91-B5DB-6DF33A8247C0}" type="slidenum">
              <a:rPr lang="ru-RU" smtClean="0"/>
              <a:t>12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Рамка 6"/>
          <p:cNvSpPr/>
          <p:nvPr userDrawn="1"/>
        </p:nvSpPr>
        <p:spPr>
          <a:xfrm>
            <a:off x="0" y="0"/>
            <a:ext cx="9144000" cy="5143500"/>
          </a:xfrm>
          <a:prstGeom prst="frame">
            <a:avLst>
              <a:gd name="adj1" fmla="val 1527"/>
            </a:avLst>
          </a:prstGeom>
          <a:blipFill>
            <a:blip r:embed="rId14"/>
            <a:stretch>
              <a:fillRect/>
            </a:stretch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F5141AD-F8BA-4F7F-918A-149CA6571924}"/>
              </a:ext>
            </a:extLst>
          </p:cNvPr>
          <p:cNvSpPr/>
          <p:nvPr/>
        </p:nvSpPr>
        <p:spPr>
          <a:xfrm>
            <a:off x="3059832" y="69499"/>
            <a:ext cx="281532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>
                <a:ln/>
                <a:solidFill>
                  <a:srgbClr val="D42873"/>
                </a:solidFill>
                <a:effectLst/>
              </a:rPr>
              <a:t>Викторина</a:t>
            </a:r>
            <a:endParaRPr lang="ru-RU" sz="5400" b="1" cap="none" spc="0" dirty="0">
              <a:ln/>
              <a:solidFill>
                <a:srgbClr val="D42873"/>
              </a:solidFill>
              <a:effectLst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27BC5B4-451E-4B9F-8111-021FDDE6F2AD}"/>
              </a:ext>
            </a:extLst>
          </p:cNvPr>
          <p:cNvSpPr/>
          <p:nvPr/>
        </p:nvSpPr>
        <p:spPr>
          <a:xfrm>
            <a:off x="817326" y="697951"/>
            <a:ext cx="7300332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6000" b="1" cap="none" spc="0" dirty="0">
                <a:ln/>
                <a:solidFill>
                  <a:srgbClr val="075DA3"/>
                </a:solidFill>
                <a:effectLst/>
              </a:rPr>
              <a:t>«Знатоки писателей»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DACD2A3-A290-43BF-B033-F439346123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40096">
            <a:off x="427299" y="1905667"/>
            <a:ext cx="4865524" cy="29317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0AB2DAD-B2D9-4228-A0C6-A68E9F8A8B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1691176"/>
            <a:ext cx="2479413" cy="322799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2" descr="https://yt3.ggpht.com/--6RtefEf9Gg/AAAAAAAAAAI/AAAAAAAAAAA/IeMmtYBYPRA/s900-c-k-no/photo.jpg"/>
          <p:cNvSpPr>
            <a:spLocks noChangeAspect="1" noChangeArrowheads="1"/>
          </p:cNvSpPr>
          <p:nvPr/>
        </p:nvSpPr>
        <p:spPr bwMode="auto">
          <a:xfrm>
            <a:off x="155575" y="-136525"/>
            <a:ext cx="298450" cy="2984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412" name="AutoShape 4" descr="https://yt3.ggpht.com/--6RtefEf9Gg/AAAAAAAAAAI/AAAAAAAAAAA/IeMmtYBYPRA/s900-c-k-no/photo.jpg"/>
          <p:cNvSpPr>
            <a:spLocks noChangeAspect="1" noChangeArrowheads="1"/>
          </p:cNvSpPr>
          <p:nvPr/>
        </p:nvSpPr>
        <p:spPr bwMode="auto">
          <a:xfrm>
            <a:off x="155575" y="-136525"/>
            <a:ext cx="298450" cy="2984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28596" y="214296"/>
            <a:ext cx="8215370" cy="4708132"/>
          </a:xfrm>
          <a:prstGeom prst="roundRect">
            <a:avLst/>
          </a:prstGeom>
          <a:gradFill>
            <a:gsLst>
              <a:gs pos="0">
                <a:srgbClr val="92D050"/>
              </a:gs>
              <a:gs pos="80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dirty="0">
                <a:solidFill>
                  <a:srgbClr val="002060"/>
                </a:solidFill>
              </a:rPr>
              <a:t>Ребята!</a:t>
            </a:r>
            <a:br>
              <a:rPr lang="ru-RU" sz="4000" dirty="0">
                <a:solidFill>
                  <a:srgbClr val="002060"/>
                </a:solidFill>
              </a:rPr>
            </a:br>
            <a:r>
              <a:rPr lang="ru-RU" sz="4000" dirty="0">
                <a:solidFill>
                  <a:srgbClr val="002060"/>
                </a:solidFill>
              </a:rPr>
              <a:t>Давайте вспомним авторов известных произведений.</a:t>
            </a:r>
          </a:p>
          <a:p>
            <a:pPr algn="ctr"/>
            <a:r>
              <a:rPr lang="ru-RU" sz="4000" dirty="0">
                <a:solidFill>
                  <a:srgbClr val="002060"/>
                </a:solidFill>
              </a:rPr>
              <a:t>Для проверки нажмите</a:t>
            </a:r>
          </a:p>
          <a:p>
            <a:pPr algn="ctr"/>
            <a:r>
              <a:rPr lang="ru-RU" sz="4000" dirty="0">
                <a:solidFill>
                  <a:srgbClr val="002060"/>
                </a:solidFill>
              </a:rPr>
              <a:t> на конверт.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Равнобедренный треугольник 42"/>
          <p:cNvSpPr/>
          <p:nvPr/>
        </p:nvSpPr>
        <p:spPr>
          <a:xfrm>
            <a:off x="357158" y="1561362"/>
            <a:ext cx="3968347" cy="1153264"/>
          </a:xfrm>
          <a:prstGeom prst="triangle">
            <a:avLst/>
          </a:prstGeom>
          <a:solidFill>
            <a:srgbClr val="92D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5143504" y="2000246"/>
            <a:ext cx="3000396" cy="3000396"/>
          </a:xfrm>
          <a:prstGeom prst="roundRect">
            <a:avLst/>
          </a:prstGeom>
          <a:blipFill>
            <a:blip r:embed="rId2"/>
            <a:stretch>
              <a:fillRect/>
            </a:stretch>
          </a:blip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85720" y="214296"/>
            <a:ext cx="8572560" cy="78581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rgbClr val="002060"/>
                </a:solidFill>
              </a:rPr>
              <a:t>Автор произведения «Дядя Фёдор, пёс и кот»</a:t>
            </a:r>
            <a:endParaRPr lang="ru-RU" sz="28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929190" y="1142990"/>
            <a:ext cx="3429024" cy="78581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002060"/>
                </a:solidFill>
              </a:rPr>
              <a:t>Эдуард Успенский</a:t>
            </a:r>
            <a:endParaRPr lang="ru-RU" sz="2400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358632" y="2664204"/>
            <a:ext cx="3968347" cy="2261187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1571604" y="2714626"/>
            <a:ext cx="1548000" cy="21240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Стрелка вправо 43">
            <a:hlinkClick r:id="" action="ppaction://hlinkshowjump?jump=nextslide"/>
          </p:cNvPr>
          <p:cNvSpPr/>
          <p:nvPr/>
        </p:nvSpPr>
        <p:spPr>
          <a:xfrm>
            <a:off x="8358214" y="4500576"/>
            <a:ext cx="500034" cy="428628"/>
          </a:xfrm>
          <a:prstGeom prst="rightArrow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8" name="Равнобедренный треугольник 37"/>
          <p:cNvSpPr/>
          <p:nvPr/>
        </p:nvSpPr>
        <p:spPr>
          <a:xfrm rot="5400000">
            <a:off x="220125" y="2802710"/>
            <a:ext cx="2261187" cy="1984174"/>
          </a:xfrm>
          <a:prstGeom prst="triangl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Равнобедренный треугольник 39"/>
          <p:cNvSpPr/>
          <p:nvPr/>
        </p:nvSpPr>
        <p:spPr>
          <a:xfrm rot="16200000" flipH="1">
            <a:off x="2204299" y="2806524"/>
            <a:ext cx="2261187" cy="1984174"/>
          </a:xfrm>
          <a:prstGeom prst="triangl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Равнобедренный треугольник 38"/>
          <p:cNvSpPr/>
          <p:nvPr/>
        </p:nvSpPr>
        <p:spPr>
          <a:xfrm>
            <a:off x="358632" y="3775940"/>
            <a:ext cx="3968347" cy="1153264"/>
          </a:xfrm>
          <a:prstGeom prst="triangl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Равнобедренный треугольник 21"/>
          <p:cNvSpPr/>
          <p:nvPr/>
        </p:nvSpPr>
        <p:spPr>
          <a:xfrm flipV="1">
            <a:off x="357158" y="2704370"/>
            <a:ext cx="3968347" cy="1153264"/>
          </a:xfrm>
          <a:prstGeom prst="triangl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64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5.95863E-7 L 0.00208 -0.32695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" y="-16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43" grpId="0" animBg="1"/>
      <p:bldP spid="6" grpId="0" animBg="1"/>
      <p:bldP spid="31" grpId="0" animBg="1"/>
      <p:bldP spid="44" grpId="0" animBg="1"/>
      <p:bldP spid="2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Равнобедренный треугольник 42"/>
          <p:cNvSpPr/>
          <p:nvPr/>
        </p:nvSpPr>
        <p:spPr>
          <a:xfrm>
            <a:off x="357158" y="1561362"/>
            <a:ext cx="3968347" cy="1153264"/>
          </a:xfrm>
          <a:prstGeom prst="triangle">
            <a:avLst/>
          </a:prstGeom>
          <a:solidFill>
            <a:srgbClr val="92D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5143504" y="2000246"/>
            <a:ext cx="3000396" cy="3000396"/>
          </a:xfrm>
          <a:prstGeom prst="roundRect">
            <a:avLst/>
          </a:prstGeom>
          <a:blipFill>
            <a:blip r:embed="rId3"/>
            <a:stretch>
              <a:fillRect/>
            </a:stretch>
          </a:blip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85720" y="214296"/>
            <a:ext cx="8572560" cy="78581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rgbClr val="002060"/>
                </a:solidFill>
              </a:rPr>
              <a:t>Автор произведения «</a:t>
            </a:r>
            <a:r>
              <a:rPr lang="ru-RU" sz="3200" dirty="0" err="1">
                <a:solidFill>
                  <a:srgbClr val="002060"/>
                </a:solidFill>
              </a:rPr>
              <a:t>Мойдодыр</a:t>
            </a:r>
            <a:r>
              <a:rPr lang="ru-RU" sz="3200" dirty="0">
                <a:solidFill>
                  <a:srgbClr val="002060"/>
                </a:solidFill>
              </a:rPr>
              <a:t>»</a:t>
            </a:r>
            <a:endParaRPr lang="ru-RU" sz="28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929190" y="1142990"/>
            <a:ext cx="3429024" cy="78581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002060"/>
                </a:solidFill>
              </a:rPr>
              <a:t>Корней Чуковский</a:t>
            </a:r>
            <a:endParaRPr lang="ru-RU" sz="2400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358632" y="2664204"/>
            <a:ext cx="3968347" cy="2261187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1571604" y="2714626"/>
            <a:ext cx="1548000" cy="21240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Стрелка вправо 43">
            <a:hlinkClick r:id="" action="ppaction://hlinkshowjump?jump=nextslide"/>
          </p:cNvPr>
          <p:cNvSpPr/>
          <p:nvPr/>
        </p:nvSpPr>
        <p:spPr>
          <a:xfrm>
            <a:off x="8358214" y="4500576"/>
            <a:ext cx="500034" cy="428628"/>
          </a:xfrm>
          <a:prstGeom prst="rightArrow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8" name="Равнобедренный треугольник 37"/>
          <p:cNvSpPr/>
          <p:nvPr/>
        </p:nvSpPr>
        <p:spPr>
          <a:xfrm rot="5400000">
            <a:off x="220125" y="2802710"/>
            <a:ext cx="2261187" cy="1984174"/>
          </a:xfrm>
          <a:prstGeom prst="triangl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Равнобедренный треугольник 39"/>
          <p:cNvSpPr/>
          <p:nvPr/>
        </p:nvSpPr>
        <p:spPr>
          <a:xfrm rot="16200000" flipH="1">
            <a:off x="2204299" y="2806524"/>
            <a:ext cx="2261187" cy="1984174"/>
          </a:xfrm>
          <a:prstGeom prst="triangl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Равнобедренный треугольник 38"/>
          <p:cNvSpPr/>
          <p:nvPr/>
        </p:nvSpPr>
        <p:spPr>
          <a:xfrm>
            <a:off x="358632" y="3775940"/>
            <a:ext cx="3968347" cy="1153264"/>
          </a:xfrm>
          <a:prstGeom prst="triangl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Равнобедренный треугольник 21"/>
          <p:cNvSpPr/>
          <p:nvPr/>
        </p:nvSpPr>
        <p:spPr>
          <a:xfrm flipV="1">
            <a:off x="357158" y="2704370"/>
            <a:ext cx="3968347" cy="1153264"/>
          </a:xfrm>
          <a:prstGeom prst="triangl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64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5.95863E-7 L 0.00208 -0.32695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" y="-16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43" grpId="0" animBg="1"/>
      <p:bldP spid="6" grpId="0" animBg="1"/>
      <p:bldP spid="31" grpId="0" animBg="1"/>
      <p:bldP spid="44" grpId="0" animBg="1"/>
      <p:bldP spid="2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Равнобедренный треугольник 42"/>
          <p:cNvSpPr/>
          <p:nvPr/>
        </p:nvSpPr>
        <p:spPr>
          <a:xfrm>
            <a:off x="357158" y="1561362"/>
            <a:ext cx="3968347" cy="1153264"/>
          </a:xfrm>
          <a:prstGeom prst="triangle">
            <a:avLst/>
          </a:prstGeom>
          <a:solidFill>
            <a:srgbClr val="92D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5143504" y="2000246"/>
            <a:ext cx="3000396" cy="3000396"/>
          </a:xfrm>
          <a:prstGeom prst="roundRect">
            <a:avLst/>
          </a:prstGeom>
          <a:blipFill>
            <a:blip r:embed="rId3"/>
            <a:stretch>
              <a:fillRect/>
            </a:stretch>
          </a:blip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85720" y="214296"/>
            <a:ext cx="8572560" cy="78581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rgbClr val="002060"/>
                </a:solidFill>
              </a:rPr>
              <a:t>Автор произведения «Денискины рассказы»</a:t>
            </a:r>
            <a:endParaRPr lang="ru-RU" sz="28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929190" y="1142990"/>
            <a:ext cx="3429024" cy="78581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002060"/>
                </a:solidFill>
              </a:rPr>
              <a:t>Виктор Драгунский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358632" y="2664204"/>
            <a:ext cx="3968347" cy="2261187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1571604" y="2714626"/>
            <a:ext cx="1548000" cy="21240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Стрелка вправо 43">
            <a:hlinkClick r:id="" action="ppaction://hlinkshowjump?jump=nextslide"/>
          </p:cNvPr>
          <p:cNvSpPr/>
          <p:nvPr/>
        </p:nvSpPr>
        <p:spPr>
          <a:xfrm>
            <a:off x="8358214" y="4500576"/>
            <a:ext cx="500034" cy="428628"/>
          </a:xfrm>
          <a:prstGeom prst="rightArrow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8" name="Равнобедренный треугольник 37"/>
          <p:cNvSpPr/>
          <p:nvPr/>
        </p:nvSpPr>
        <p:spPr>
          <a:xfrm rot="5400000">
            <a:off x="220125" y="2802710"/>
            <a:ext cx="2261187" cy="1984174"/>
          </a:xfrm>
          <a:prstGeom prst="triangl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Равнобедренный треугольник 39"/>
          <p:cNvSpPr/>
          <p:nvPr/>
        </p:nvSpPr>
        <p:spPr>
          <a:xfrm rot="16200000" flipH="1">
            <a:off x="2204299" y="2806524"/>
            <a:ext cx="2261187" cy="1984174"/>
          </a:xfrm>
          <a:prstGeom prst="triangl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Равнобедренный треугольник 38"/>
          <p:cNvSpPr/>
          <p:nvPr/>
        </p:nvSpPr>
        <p:spPr>
          <a:xfrm>
            <a:off x="358632" y="3775940"/>
            <a:ext cx="3968347" cy="1153264"/>
          </a:xfrm>
          <a:prstGeom prst="triangl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Равнобедренный треугольник 21"/>
          <p:cNvSpPr/>
          <p:nvPr/>
        </p:nvSpPr>
        <p:spPr>
          <a:xfrm flipV="1">
            <a:off x="357158" y="2704370"/>
            <a:ext cx="3968347" cy="1153264"/>
          </a:xfrm>
          <a:prstGeom prst="triangl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64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5.95863E-7 L 0.00208 -0.32695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" y="-16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43" grpId="0" animBg="1"/>
      <p:bldP spid="6" grpId="0" animBg="1"/>
      <p:bldP spid="31" grpId="0" animBg="1"/>
      <p:bldP spid="44" grpId="0" animBg="1"/>
      <p:bldP spid="2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Равнобедренный треугольник 42"/>
          <p:cNvSpPr/>
          <p:nvPr/>
        </p:nvSpPr>
        <p:spPr>
          <a:xfrm>
            <a:off x="357158" y="1561362"/>
            <a:ext cx="3968347" cy="1153264"/>
          </a:xfrm>
          <a:prstGeom prst="triangle">
            <a:avLst/>
          </a:prstGeom>
          <a:solidFill>
            <a:srgbClr val="92D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5143504" y="2000246"/>
            <a:ext cx="3000396" cy="3000396"/>
          </a:xfrm>
          <a:prstGeom prst="roundRect">
            <a:avLst/>
          </a:prstGeom>
          <a:blipFill>
            <a:blip r:embed="rId3"/>
            <a:stretch>
              <a:fillRect/>
            </a:stretch>
          </a:blip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85720" y="142858"/>
            <a:ext cx="8572560" cy="85725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rgbClr val="002060"/>
                </a:solidFill>
              </a:rPr>
              <a:t>Автор произведения</a:t>
            </a:r>
          </a:p>
          <a:p>
            <a:pPr algn="ctr"/>
            <a:r>
              <a:rPr lang="ru-RU" sz="3200" dirty="0">
                <a:solidFill>
                  <a:srgbClr val="002060"/>
                </a:solidFill>
              </a:rPr>
              <a:t> «Сказка о золотом петушке»</a:t>
            </a:r>
            <a:endParaRPr lang="ru-RU" sz="28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929190" y="1142990"/>
            <a:ext cx="3429024" cy="78581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002060"/>
                </a:solidFill>
              </a:rPr>
              <a:t>Александр Пушкин</a:t>
            </a:r>
            <a:endParaRPr lang="ru-RU" sz="2400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358632" y="2664204"/>
            <a:ext cx="3968347" cy="2261187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1571604" y="2714626"/>
            <a:ext cx="1548000" cy="2124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Стрелка вправо 43">
            <a:hlinkClick r:id="" action="ppaction://hlinkshowjump?jump=nextslide"/>
          </p:cNvPr>
          <p:cNvSpPr/>
          <p:nvPr/>
        </p:nvSpPr>
        <p:spPr>
          <a:xfrm>
            <a:off x="8358214" y="4500576"/>
            <a:ext cx="500034" cy="428628"/>
          </a:xfrm>
          <a:prstGeom prst="rightArrow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8" name="Равнобедренный треугольник 37"/>
          <p:cNvSpPr/>
          <p:nvPr/>
        </p:nvSpPr>
        <p:spPr>
          <a:xfrm rot="5400000">
            <a:off x="220125" y="2802710"/>
            <a:ext cx="2261187" cy="1984174"/>
          </a:xfrm>
          <a:prstGeom prst="triangl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Равнобедренный треугольник 39"/>
          <p:cNvSpPr/>
          <p:nvPr/>
        </p:nvSpPr>
        <p:spPr>
          <a:xfrm rot="16200000" flipH="1">
            <a:off x="2204299" y="2806524"/>
            <a:ext cx="2261187" cy="1984174"/>
          </a:xfrm>
          <a:prstGeom prst="triangl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Равнобедренный треугольник 38"/>
          <p:cNvSpPr/>
          <p:nvPr/>
        </p:nvSpPr>
        <p:spPr>
          <a:xfrm>
            <a:off x="358632" y="3786196"/>
            <a:ext cx="3968347" cy="1153264"/>
          </a:xfrm>
          <a:prstGeom prst="triangl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Равнобедренный треугольник 21"/>
          <p:cNvSpPr/>
          <p:nvPr/>
        </p:nvSpPr>
        <p:spPr>
          <a:xfrm flipV="1">
            <a:off x="357158" y="2704370"/>
            <a:ext cx="3968347" cy="1153264"/>
          </a:xfrm>
          <a:prstGeom prst="triangl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64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5.95863E-7 L 0.00208 -0.32695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" y="-16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43" grpId="0" animBg="1"/>
      <p:bldP spid="6" grpId="0" animBg="1"/>
      <p:bldP spid="31" grpId="0" animBg="1"/>
      <p:bldP spid="44" grpId="0" animBg="1"/>
      <p:bldP spid="2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Равнобедренный треугольник 42"/>
          <p:cNvSpPr/>
          <p:nvPr/>
        </p:nvSpPr>
        <p:spPr>
          <a:xfrm>
            <a:off x="357158" y="1561362"/>
            <a:ext cx="3968347" cy="1153264"/>
          </a:xfrm>
          <a:prstGeom prst="triangle">
            <a:avLst/>
          </a:prstGeom>
          <a:solidFill>
            <a:srgbClr val="92D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5143504" y="2000246"/>
            <a:ext cx="3000396" cy="3000396"/>
          </a:xfrm>
          <a:prstGeom prst="roundRect">
            <a:avLst/>
          </a:prstGeom>
          <a:blipFill>
            <a:blip r:embed="rId3"/>
            <a:stretch>
              <a:fillRect/>
            </a:stretch>
          </a:blip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85720" y="214296"/>
            <a:ext cx="8572560" cy="78581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rgbClr val="002060"/>
                </a:solidFill>
              </a:rPr>
              <a:t>Автор произведения «</a:t>
            </a:r>
            <a:r>
              <a:rPr lang="ru-RU" sz="3200" dirty="0" err="1">
                <a:solidFill>
                  <a:srgbClr val="002060"/>
                </a:solidFill>
              </a:rPr>
              <a:t>Цветик-семицветик</a:t>
            </a:r>
            <a:r>
              <a:rPr lang="ru-RU" sz="3200" dirty="0">
                <a:solidFill>
                  <a:srgbClr val="002060"/>
                </a:solidFill>
              </a:rPr>
              <a:t>»</a:t>
            </a:r>
            <a:endParaRPr lang="ru-RU" sz="28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929190" y="1142990"/>
            <a:ext cx="3429024" cy="78581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002060"/>
                </a:solidFill>
              </a:rPr>
              <a:t>Валентин Катаев</a:t>
            </a:r>
            <a:endParaRPr lang="ru-RU" sz="2400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358632" y="2664204"/>
            <a:ext cx="3968347" cy="2261187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1571604" y="2714626"/>
            <a:ext cx="1548000" cy="21240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Стрелка вправо 43">
            <a:hlinkClick r:id="" action="ppaction://hlinkshowjump?jump=nextslide"/>
          </p:cNvPr>
          <p:cNvSpPr/>
          <p:nvPr/>
        </p:nvSpPr>
        <p:spPr>
          <a:xfrm>
            <a:off x="8358214" y="4500576"/>
            <a:ext cx="500034" cy="428628"/>
          </a:xfrm>
          <a:prstGeom prst="rightArrow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8" name="Равнобедренный треугольник 37"/>
          <p:cNvSpPr/>
          <p:nvPr/>
        </p:nvSpPr>
        <p:spPr>
          <a:xfrm rot="5400000">
            <a:off x="220125" y="2802710"/>
            <a:ext cx="2261187" cy="1984174"/>
          </a:xfrm>
          <a:prstGeom prst="triangl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Равнобедренный треугольник 39"/>
          <p:cNvSpPr/>
          <p:nvPr/>
        </p:nvSpPr>
        <p:spPr>
          <a:xfrm rot="16200000" flipH="1">
            <a:off x="2204299" y="2806524"/>
            <a:ext cx="2261187" cy="1984174"/>
          </a:xfrm>
          <a:prstGeom prst="triangl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Равнобедренный треугольник 38"/>
          <p:cNvSpPr/>
          <p:nvPr/>
        </p:nvSpPr>
        <p:spPr>
          <a:xfrm>
            <a:off x="358632" y="3786196"/>
            <a:ext cx="3968347" cy="1153264"/>
          </a:xfrm>
          <a:prstGeom prst="triangl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Равнобедренный треугольник 21"/>
          <p:cNvSpPr/>
          <p:nvPr/>
        </p:nvSpPr>
        <p:spPr>
          <a:xfrm flipV="1">
            <a:off x="357158" y="2704370"/>
            <a:ext cx="3968347" cy="1153264"/>
          </a:xfrm>
          <a:prstGeom prst="triangl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64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5.95863E-7 L 0.00208 -0.32695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" y="-16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43" grpId="0" animBg="1"/>
      <p:bldP spid="6" grpId="0" animBg="1"/>
      <p:bldP spid="31" grpId="0" animBg="1"/>
      <p:bldP spid="44" grpId="0" animBg="1"/>
      <p:bldP spid="2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Равнобедренный треугольник 42"/>
          <p:cNvSpPr/>
          <p:nvPr/>
        </p:nvSpPr>
        <p:spPr>
          <a:xfrm>
            <a:off x="357158" y="1561362"/>
            <a:ext cx="3968347" cy="1153264"/>
          </a:xfrm>
          <a:prstGeom prst="triangle">
            <a:avLst/>
          </a:prstGeom>
          <a:solidFill>
            <a:srgbClr val="92D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5143504" y="2000246"/>
            <a:ext cx="3000396" cy="3000396"/>
          </a:xfrm>
          <a:prstGeom prst="roundRect">
            <a:avLst/>
          </a:prstGeom>
          <a:blipFill>
            <a:blip r:embed="rId3"/>
            <a:stretch>
              <a:fillRect/>
            </a:stretch>
          </a:blip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85720" y="214296"/>
            <a:ext cx="8572560" cy="78581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rgbClr val="002060"/>
                </a:solidFill>
              </a:rPr>
              <a:t>Автор произведения «Городок в табакерке»</a:t>
            </a:r>
            <a:endParaRPr lang="ru-RU" sz="28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929190" y="1142990"/>
            <a:ext cx="3429024" cy="78581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002060"/>
                </a:solidFill>
              </a:rPr>
              <a:t>Владимир Одоевский </a:t>
            </a:r>
            <a:endParaRPr lang="ru-RU" sz="2400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358632" y="2664204"/>
            <a:ext cx="3968347" cy="2261187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1571604" y="2714626"/>
            <a:ext cx="1548000" cy="21240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Стрелка вправо 43">
            <a:hlinkClick r:id="" action="ppaction://hlinkshowjump?jump=nextslide"/>
          </p:cNvPr>
          <p:cNvSpPr/>
          <p:nvPr/>
        </p:nvSpPr>
        <p:spPr>
          <a:xfrm>
            <a:off x="8358214" y="4500576"/>
            <a:ext cx="500034" cy="428628"/>
          </a:xfrm>
          <a:prstGeom prst="rightArrow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8" name="Равнобедренный треугольник 37"/>
          <p:cNvSpPr/>
          <p:nvPr/>
        </p:nvSpPr>
        <p:spPr>
          <a:xfrm rot="5400000">
            <a:off x="220125" y="2802710"/>
            <a:ext cx="2261187" cy="1984174"/>
          </a:xfrm>
          <a:prstGeom prst="triangl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Равнобедренный треугольник 39"/>
          <p:cNvSpPr/>
          <p:nvPr/>
        </p:nvSpPr>
        <p:spPr>
          <a:xfrm rot="16200000" flipH="1">
            <a:off x="2204299" y="2806524"/>
            <a:ext cx="2261187" cy="1984174"/>
          </a:xfrm>
          <a:prstGeom prst="triangl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Равнобедренный треугольник 38"/>
          <p:cNvSpPr/>
          <p:nvPr/>
        </p:nvSpPr>
        <p:spPr>
          <a:xfrm>
            <a:off x="358632" y="3786196"/>
            <a:ext cx="3968347" cy="1153264"/>
          </a:xfrm>
          <a:prstGeom prst="triangl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Равнобедренный треугольник 21"/>
          <p:cNvSpPr/>
          <p:nvPr/>
        </p:nvSpPr>
        <p:spPr>
          <a:xfrm flipV="1">
            <a:off x="357158" y="2704370"/>
            <a:ext cx="3968347" cy="1153264"/>
          </a:xfrm>
          <a:prstGeom prst="triangl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64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5.95863E-7 L 0.00208 -0.32695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" y="-16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43" grpId="0" animBg="1"/>
      <p:bldP spid="6" grpId="0" animBg="1"/>
      <p:bldP spid="31" grpId="0" animBg="1"/>
      <p:bldP spid="44" grpId="0" animBg="1"/>
      <p:bldP spid="2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Равнобедренный треугольник 42"/>
          <p:cNvSpPr/>
          <p:nvPr/>
        </p:nvSpPr>
        <p:spPr>
          <a:xfrm>
            <a:off x="357158" y="1561362"/>
            <a:ext cx="3968347" cy="1153264"/>
          </a:xfrm>
          <a:prstGeom prst="triangle">
            <a:avLst/>
          </a:prstGeom>
          <a:solidFill>
            <a:srgbClr val="92D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5143504" y="2000246"/>
            <a:ext cx="3000396" cy="3000396"/>
          </a:xfrm>
          <a:prstGeom prst="roundRect">
            <a:avLst/>
          </a:prstGeom>
          <a:blipFill>
            <a:blip r:embed="rId3"/>
            <a:stretch>
              <a:fillRect/>
            </a:stretch>
          </a:blip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85720" y="214296"/>
            <a:ext cx="8572560" cy="78581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rgbClr val="002060"/>
                </a:solidFill>
              </a:rPr>
              <a:t>Автор произведения «Робинзон Крузо»</a:t>
            </a:r>
            <a:endParaRPr lang="ru-RU" sz="28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929190" y="1142990"/>
            <a:ext cx="3429024" cy="78581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002060"/>
                </a:solidFill>
              </a:rPr>
              <a:t>Даниель Дефо</a:t>
            </a:r>
            <a:endParaRPr lang="ru-RU" sz="2400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358632" y="2664204"/>
            <a:ext cx="3968347" cy="2261187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1571604" y="2714626"/>
            <a:ext cx="1548000" cy="21240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Стрелка вправо 43">
            <a:hlinkClick r:id="" action="ppaction://hlinkshowjump?jump=nextslide"/>
          </p:cNvPr>
          <p:cNvSpPr/>
          <p:nvPr/>
        </p:nvSpPr>
        <p:spPr>
          <a:xfrm>
            <a:off x="8358214" y="4500576"/>
            <a:ext cx="500034" cy="428628"/>
          </a:xfrm>
          <a:prstGeom prst="rightArrow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8" name="Равнобедренный треугольник 37"/>
          <p:cNvSpPr/>
          <p:nvPr/>
        </p:nvSpPr>
        <p:spPr>
          <a:xfrm rot="5400000">
            <a:off x="220125" y="2802710"/>
            <a:ext cx="2261187" cy="1984174"/>
          </a:xfrm>
          <a:prstGeom prst="triangl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Равнобедренный треугольник 39"/>
          <p:cNvSpPr/>
          <p:nvPr/>
        </p:nvSpPr>
        <p:spPr>
          <a:xfrm rot="16200000" flipH="1">
            <a:off x="2204299" y="2806524"/>
            <a:ext cx="2261187" cy="1984174"/>
          </a:xfrm>
          <a:prstGeom prst="triangl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Равнобедренный треугольник 38"/>
          <p:cNvSpPr/>
          <p:nvPr/>
        </p:nvSpPr>
        <p:spPr>
          <a:xfrm>
            <a:off x="358632" y="3775940"/>
            <a:ext cx="3968347" cy="1153264"/>
          </a:xfrm>
          <a:prstGeom prst="triangl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Равнобедренный треугольник 21"/>
          <p:cNvSpPr/>
          <p:nvPr/>
        </p:nvSpPr>
        <p:spPr>
          <a:xfrm flipV="1">
            <a:off x="357158" y="2704370"/>
            <a:ext cx="3968347" cy="1153264"/>
          </a:xfrm>
          <a:prstGeom prst="triangl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64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5.95863E-7 L 0.00208 -0.32695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" y="-16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43" grpId="0" animBg="1"/>
      <p:bldP spid="6" grpId="0" animBg="1"/>
      <p:bldP spid="31" grpId="0" animBg="1"/>
      <p:bldP spid="44" grpId="0" animBg="1"/>
      <p:bldP spid="2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Равнобедренный треугольник 42"/>
          <p:cNvSpPr/>
          <p:nvPr/>
        </p:nvSpPr>
        <p:spPr>
          <a:xfrm>
            <a:off x="357158" y="1561362"/>
            <a:ext cx="3968347" cy="1153264"/>
          </a:xfrm>
          <a:prstGeom prst="triangle">
            <a:avLst/>
          </a:prstGeom>
          <a:solidFill>
            <a:srgbClr val="92D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5143504" y="2000246"/>
            <a:ext cx="3000396" cy="3000396"/>
          </a:xfrm>
          <a:prstGeom prst="roundRect">
            <a:avLst/>
          </a:prstGeom>
          <a:blipFill>
            <a:blip r:embed="rId3"/>
            <a:stretch>
              <a:fillRect/>
            </a:stretch>
          </a:blip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85720" y="214296"/>
            <a:ext cx="8572560" cy="78581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rgbClr val="002060"/>
                </a:solidFill>
              </a:rPr>
              <a:t>Автор произведения «Конёк-Горбунок»</a:t>
            </a:r>
            <a:endParaRPr lang="ru-RU" sz="28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929190" y="1142990"/>
            <a:ext cx="3429024" cy="78581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002060"/>
                </a:solidFill>
              </a:rPr>
              <a:t>Пётр Ершов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358632" y="2664204"/>
            <a:ext cx="3968347" cy="2261187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 flipH="1">
            <a:off x="1571604" y="2714626"/>
            <a:ext cx="1548000" cy="21240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Стрелка вправо 43">
            <a:hlinkClick r:id="" action="ppaction://hlinkshowjump?jump=nextslide"/>
          </p:cNvPr>
          <p:cNvSpPr/>
          <p:nvPr/>
        </p:nvSpPr>
        <p:spPr>
          <a:xfrm>
            <a:off x="8358214" y="4500576"/>
            <a:ext cx="500034" cy="428628"/>
          </a:xfrm>
          <a:prstGeom prst="rightArrow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8" name="Равнобедренный треугольник 37"/>
          <p:cNvSpPr/>
          <p:nvPr/>
        </p:nvSpPr>
        <p:spPr>
          <a:xfrm rot="5400000">
            <a:off x="220125" y="2802710"/>
            <a:ext cx="2261187" cy="1984174"/>
          </a:xfrm>
          <a:prstGeom prst="triangl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Равнобедренный треугольник 39"/>
          <p:cNvSpPr/>
          <p:nvPr/>
        </p:nvSpPr>
        <p:spPr>
          <a:xfrm rot="16200000" flipH="1">
            <a:off x="2204299" y="2806524"/>
            <a:ext cx="2261187" cy="1984174"/>
          </a:xfrm>
          <a:prstGeom prst="triangl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Равнобедренный треугольник 38"/>
          <p:cNvSpPr/>
          <p:nvPr/>
        </p:nvSpPr>
        <p:spPr>
          <a:xfrm>
            <a:off x="358632" y="3775940"/>
            <a:ext cx="3968347" cy="1153264"/>
          </a:xfrm>
          <a:prstGeom prst="triangl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Равнобедренный треугольник 21"/>
          <p:cNvSpPr/>
          <p:nvPr/>
        </p:nvSpPr>
        <p:spPr>
          <a:xfrm flipV="1">
            <a:off x="357158" y="2704370"/>
            <a:ext cx="3968347" cy="1153264"/>
          </a:xfrm>
          <a:prstGeom prst="triangl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64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5.95863E-7 L 0.00208 -0.32695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" y="-16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43" grpId="0" animBg="1"/>
      <p:bldP spid="6" grpId="0" animBg="1"/>
      <p:bldP spid="31" grpId="0" animBg="1"/>
      <p:bldP spid="44" grpId="0" animBg="1"/>
      <p:bldP spid="2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Равнобедренный треугольник 42"/>
          <p:cNvSpPr/>
          <p:nvPr/>
        </p:nvSpPr>
        <p:spPr>
          <a:xfrm>
            <a:off x="357158" y="1561362"/>
            <a:ext cx="3968347" cy="1153264"/>
          </a:xfrm>
          <a:prstGeom prst="triangle">
            <a:avLst/>
          </a:prstGeom>
          <a:solidFill>
            <a:srgbClr val="92D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5143504" y="2000246"/>
            <a:ext cx="3000396" cy="3000396"/>
          </a:xfrm>
          <a:prstGeom prst="roundRect">
            <a:avLst/>
          </a:prstGeom>
          <a:blipFill>
            <a:blip r:embed="rId3"/>
            <a:stretch>
              <a:fillRect/>
            </a:stretch>
          </a:blip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85720" y="214296"/>
            <a:ext cx="8572560" cy="78581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rgbClr val="002060"/>
                </a:solidFill>
              </a:rPr>
              <a:t>Автор произведения «Двенадцать</a:t>
            </a:r>
            <a:r>
              <a:rPr lang="ru-RU" sz="3200" dirty="0"/>
              <a:t> </a:t>
            </a:r>
            <a:r>
              <a:rPr lang="ru-RU" sz="3200" dirty="0">
                <a:solidFill>
                  <a:srgbClr val="002060"/>
                </a:solidFill>
              </a:rPr>
              <a:t>месяцев»</a:t>
            </a:r>
            <a:endParaRPr lang="ru-RU" sz="28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929190" y="1142990"/>
            <a:ext cx="3429024" cy="78581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002060"/>
                </a:solidFill>
              </a:rPr>
              <a:t>Самуил Маршак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358632" y="2664204"/>
            <a:ext cx="3968347" cy="2261187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1571604" y="2714626"/>
            <a:ext cx="1548000" cy="21240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Равнобедренный треугольник 37"/>
          <p:cNvSpPr/>
          <p:nvPr/>
        </p:nvSpPr>
        <p:spPr>
          <a:xfrm rot="5400000">
            <a:off x="220125" y="2802710"/>
            <a:ext cx="2261187" cy="1984174"/>
          </a:xfrm>
          <a:prstGeom prst="triangl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Равнобедренный треугольник 39"/>
          <p:cNvSpPr/>
          <p:nvPr/>
        </p:nvSpPr>
        <p:spPr>
          <a:xfrm rot="16200000" flipH="1">
            <a:off x="2204299" y="2806524"/>
            <a:ext cx="2261187" cy="1984174"/>
          </a:xfrm>
          <a:prstGeom prst="triangl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Равнобедренный треугольник 38"/>
          <p:cNvSpPr/>
          <p:nvPr/>
        </p:nvSpPr>
        <p:spPr>
          <a:xfrm>
            <a:off x="358632" y="3775940"/>
            <a:ext cx="3968347" cy="1153264"/>
          </a:xfrm>
          <a:prstGeom prst="triangl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Равнобедренный треугольник 21"/>
          <p:cNvSpPr/>
          <p:nvPr/>
        </p:nvSpPr>
        <p:spPr>
          <a:xfrm flipV="1">
            <a:off x="357158" y="2704370"/>
            <a:ext cx="3968347" cy="1153264"/>
          </a:xfrm>
          <a:prstGeom prst="triangl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Умножение 12">
            <a:hlinkClick r:id="" action="ppaction://hlinkshowjump?jump=endshow"/>
          </p:cNvPr>
          <p:cNvSpPr/>
          <p:nvPr/>
        </p:nvSpPr>
        <p:spPr>
          <a:xfrm>
            <a:off x="8501090" y="4500576"/>
            <a:ext cx="428628" cy="428628"/>
          </a:xfrm>
          <a:prstGeom prst="mathMultiply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64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5.95863E-7 L 0.00208 -0.32695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" y="-16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43" grpId="0" animBg="1"/>
      <p:bldP spid="6" grpId="0" animBg="1"/>
      <p:bldP spid="31" grpId="0" animBg="1"/>
      <p:bldP spid="22" grpId="0" animBg="1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0C3AE7B-F1AC-4525-9FE7-11428BBBAE50}"/>
              </a:ext>
            </a:extLst>
          </p:cNvPr>
          <p:cNvSpPr/>
          <p:nvPr/>
        </p:nvSpPr>
        <p:spPr>
          <a:xfrm>
            <a:off x="1979712" y="411510"/>
            <a:ext cx="5390323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8800" b="1" cap="none" spc="0" dirty="0">
                <a:ln/>
                <a:solidFill>
                  <a:schemeClr val="accent3"/>
                </a:solidFill>
                <a:effectLst/>
              </a:rPr>
              <a:t>Молодцы!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74C8D3C1-800B-40B2-862D-9499C38FC44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4300" y="1419622"/>
            <a:ext cx="9972600" cy="3989040"/>
          </a:xfrm>
          <a:prstGeom prst="rect">
            <a:avLst/>
          </a:prstGeom>
        </p:spPr>
      </p:pic>
    </p:spTree>
  </p:cSld>
  <p:clrMapOvr>
    <a:masterClrMapping/>
  </p:clrMapOvr>
  <p:transition advClick="0"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660</TotalTime>
  <Words>110</Words>
  <Application>Microsoft Office PowerPoint</Application>
  <PresentationFormat>Экран (16:9)</PresentationFormat>
  <Paragraphs>34</Paragraphs>
  <Slides>12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5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валентин и наталья</dc:creator>
  <cp:lastModifiedBy>админ</cp:lastModifiedBy>
  <cp:revision>479</cp:revision>
  <dcterms:created xsi:type="dcterms:W3CDTF">2016-03-14T16:42:20Z</dcterms:created>
  <dcterms:modified xsi:type="dcterms:W3CDTF">2025-03-23T08:24:26Z</dcterms:modified>
</cp:coreProperties>
</file>