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7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5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C00CC"/>
    <a:srgbClr val="FFCCFF"/>
    <a:srgbClr val="FF66FF"/>
    <a:srgbClr val="FF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6F610-E91B-49B9-8F53-1DE77A979E69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C6511-38C4-48D0-8CE5-DD34CB07CC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6079" y="621559"/>
            <a:ext cx="633670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Интерактивная викторина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23728" y="1484784"/>
            <a:ext cx="5364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>
                <a:ln w="28575">
                  <a:solidFill>
                    <a:srgbClr val="CC00CC"/>
                  </a:solidFill>
                </a:ln>
                <a:solidFill>
                  <a:schemeClr val="bg2">
                    <a:lumMod val="10000"/>
                  </a:schemeClr>
                </a:solidFill>
                <a:latin typeface="Georgia" panose="02040502050405020303" pitchFamily="18" charset="0"/>
              </a:rPr>
              <a:t>«Одно слово»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44488" y="6409109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826D03-6244-4480-B4F4-A028F3AAC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 flipH="1">
            <a:off x="179512" y="2564904"/>
            <a:ext cx="3595538" cy="42042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476672"/>
            <a:ext cx="7166719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000" b="1" i="1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Ребята!</a:t>
            </a:r>
          </a:p>
          <a:p>
            <a:pPr algn="ctr">
              <a:lnSpc>
                <a:spcPct val="150000"/>
              </a:lnSpc>
            </a:pPr>
            <a:endParaRPr lang="ru-RU" sz="600" b="1" i="1" dirty="0">
              <a:ln w="19050">
                <a:solidFill>
                  <a:srgbClr val="C00000"/>
                </a:solidFill>
              </a:ln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Отгадайте слово по его описанию.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Для проверки ответа кликните мышкой по книге.</a:t>
            </a:r>
            <a:endParaRPr lang="ru-RU" sz="28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Стрелка вправо 2">
            <a:hlinkClick r:id="" action="ppaction://hlinkshowjump?jump=nextslide"/>
          </p:cNvPr>
          <p:cNvSpPr/>
          <p:nvPr/>
        </p:nvSpPr>
        <p:spPr>
          <a:xfrm>
            <a:off x="8261195" y="6409109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E00BC1-4DB4-469A-B668-15AA9F6A77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 flipH="1">
            <a:off x="179512" y="2564904"/>
            <a:ext cx="3595538" cy="4204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4856" y="548680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Белый, чёрный, пышный, румяный, свежий, чёрствый, ржаной, пшеничный...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2636912"/>
            <a:ext cx="4392488" cy="38411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1920" y="2844225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хлеб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244488" y="6468189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560" y="548680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Шуршащая, свежая, мятая, вчерашняя, еженедельная, стенная, областная, местная...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2636912"/>
            <a:ext cx="4392488" cy="38411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1920" y="2844225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газета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40" y="6478050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67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548680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Найденная, вычисленная,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городская, главная, базарная, привокзальная...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989" y="2636912"/>
            <a:ext cx="4409355" cy="3855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18232" y="2798276"/>
            <a:ext cx="294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площадь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40" y="6332556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615172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Первый, последний, электрический, пронзительный, мелодичный, школьный, телефонный, дверной...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45" y="2564904"/>
            <a:ext cx="4409355" cy="3855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3968" y="2843644"/>
            <a:ext cx="223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звонок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316416" y="6420792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87488" y="619435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Первый, мягкий, голубой, хвостовой, почтовый, спальный, трамвайный, железнодорожный...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425" y="2636912"/>
            <a:ext cx="4327011" cy="3783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67944" y="2756943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вагон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88368" y="6410931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54868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Частый, затяжной, слепой,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грибной, проливной...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7" y="2564904"/>
            <a:ext cx="4491698" cy="39278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67944" y="2852936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дождь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316416" y="6492800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107" y="620688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Указательная, железнодорожная,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 секундная, минутная...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636912"/>
            <a:ext cx="4327011" cy="3783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1920" y="2852936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стрелка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00" y="6434301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54868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Железнодорожный,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морской, верёвочный...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49" y="2636912"/>
            <a:ext cx="4327011" cy="3783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27984" y="2780928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узел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40" y="6420792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54868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Мелкая, детская, глубокая, фарфоровая, летающая...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7" y="2564904"/>
            <a:ext cx="4409355" cy="3855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7904" y="2780928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тарелка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00473" y="6387561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58501" y="54868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Государственный, слуховой, доильный, опорно-двигательный...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04" y="2348880"/>
            <a:ext cx="4680520" cy="40930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1920" y="2780928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аппарат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40" y="6430253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620688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Трикотажное, железнодорожное, льняное...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2708920"/>
            <a:ext cx="4327011" cy="3783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35896" y="2780928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полотно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00" y="6312780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620688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Полицейский, садовый, земельный, избирательный...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18" y="2648956"/>
            <a:ext cx="4395582" cy="38438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7904" y="2780928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участок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217549" y="6381328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615327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Солнечные, башенные, старинные, электронные, настенные...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989" y="2636912"/>
            <a:ext cx="4327011" cy="3783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11960" y="2780928"/>
            <a:ext cx="223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часы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9011" y="6420792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620688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Белая, серая, полевая,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компьютерная...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3" y="2636912"/>
            <a:ext cx="4409355" cy="3855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3968" y="2780928"/>
            <a:ext cx="2483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мышь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46362" y="6381328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54868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Ледяная, тонкая, подгорелая, румяная, арбузная...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425" y="2564904"/>
            <a:ext cx="4409355" cy="3855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39952" y="2753029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корка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5575" y="6420792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597452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Гимнастическая, дирижерская, волшебная, эстафетная...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520" y="2564904"/>
            <a:ext cx="4536504" cy="39670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9912" y="2780928"/>
            <a:ext cx="3132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палочка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028384" y="6351961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620688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Мелкие, честные, старинные,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медные, крупные, фальшивые...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520" y="2579654"/>
            <a:ext cx="4392488" cy="38411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31980" y="2780928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деньги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40" y="6440114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593974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Яркий, печной, открытый, вечный, артиллерийский, горячий...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2636912"/>
            <a:ext cx="4327011" cy="3783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95936" y="2780928"/>
            <a:ext cx="2120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огонь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244408" y="6420792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620688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Узкий, плетёный, часовой,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широкий, кожаный...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2525723"/>
            <a:ext cx="4536504" cy="39670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67944" y="278092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пояс</a:t>
            </a: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244448" y="6453336"/>
            <a:ext cx="720000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593974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Трамвайный, автомобильный, городской, детский...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2564904"/>
            <a:ext cx="4409355" cy="3855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3968" y="2826101"/>
            <a:ext cx="1907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8415" cmpd="sng">
                  <a:solidFill>
                    <a:srgbClr val="FF00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парк</a:t>
            </a:r>
          </a:p>
        </p:txBody>
      </p:sp>
      <p:sp>
        <p:nvSpPr>
          <p:cNvPr id="9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9EDD54-BFA4-4680-8DD8-6562F29D5FDC}"/>
              </a:ext>
            </a:extLst>
          </p:cNvPr>
          <p:cNvSpPr/>
          <p:nvPr/>
        </p:nvSpPr>
        <p:spPr>
          <a:xfrm>
            <a:off x="8172400" y="6309320"/>
            <a:ext cx="648072" cy="360040"/>
          </a:xfrm>
          <a:prstGeom prst="rightArrow">
            <a:avLst/>
          </a:prstGeom>
          <a:solidFill>
            <a:srgbClr val="FF99FF"/>
          </a:solidFill>
          <a:ln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CB410D-3A78-4055-A187-B35BFC32F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2564904"/>
            <a:ext cx="4409355" cy="38558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F7799D-B3FA-4276-B9C1-F9CE8F5F8D71}"/>
              </a:ext>
            </a:extLst>
          </p:cNvPr>
          <p:cNvSpPr txBox="1"/>
          <p:nvPr/>
        </p:nvSpPr>
        <p:spPr>
          <a:xfrm>
            <a:off x="2446882" y="1124744"/>
            <a:ext cx="49334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ln w="28575">
                  <a:solidFill>
                    <a:srgbClr val="FF00FF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МОЛОДЦЫ!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255</Words>
  <Application>Microsoft Office PowerPoint</Application>
  <PresentationFormat>Экран (4:3)</PresentationFormat>
  <Paragraphs>54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Никитина</cp:lastModifiedBy>
  <cp:revision>27</cp:revision>
  <dcterms:created xsi:type="dcterms:W3CDTF">2023-08-19T13:15:06Z</dcterms:created>
  <dcterms:modified xsi:type="dcterms:W3CDTF">2025-03-17T10:17:15Z</dcterms:modified>
</cp:coreProperties>
</file>