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1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A96F749-ACE9-4AC9-A3D3-DEE4E7BC7005}"/>
              </a:ext>
            </a:extLst>
          </p:cNvPr>
          <p:cNvSpPr/>
          <p:nvPr/>
        </p:nvSpPr>
        <p:spPr>
          <a:xfrm>
            <a:off x="3033858" y="207619"/>
            <a:ext cx="3412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/>
                <a:solidFill>
                  <a:schemeClr val="accent3">
                    <a:lumMod val="50000"/>
                  </a:schemeClr>
                </a:solidFill>
                <a:effectLst/>
              </a:rPr>
              <a:t>Викторина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8BC604A-6BE2-4604-8200-3FF978B896F6}"/>
              </a:ext>
            </a:extLst>
          </p:cNvPr>
          <p:cNvSpPr/>
          <p:nvPr/>
        </p:nvSpPr>
        <p:spPr>
          <a:xfrm>
            <a:off x="766406" y="1536805"/>
            <a:ext cx="7611187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>
                <a:ln/>
                <a:solidFill>
                  <a:schemeClr val="accent3">
                    <a:lumMod val="75000"/>
                  </a:schemeClr>
                </a:solidFill>
                <a:effectLst/>
              </a:rPr>
              <a:t>«Пословица </a:t>
            </a:r>
          </a:p>
          <a:p>
            <a:pPr algn="ctr"/>
            <a:r>
              <a:rPr lang="ru-RU" sz="6600" b="1" cap="none" spc="0" dirty="0">
                <a:ln/>
                <a:solidFill>
                  <a:schemeClr val="accent3">
                    <a:lumMod val="75000"/>
                  </a:schemeClr>
                </a:solidFill>
                <a:effectLst/>
              </a:rPr>
              <a:t>недаром молвится»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4D9E51-7023-4803-A2C4-2A5D341090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675146"/>
            <a:ext cx="2371273" cy="30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5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ерфолента 1"/>
          <p:cNvSpPr/>
          <p:nvPr/>
        </p:nvSpPr>
        <p:spPr>
          <a:xfrm>
            <a:off x="611560" y="314654"/>
            <a:ext cx="8136905" cy="5778642"/>
          </a:xfrm>
          <a:prstGeom prst="flowChartPunchedTape">
            <a:avLst/>
          </a:prstGeom>
          <a:solidFill>
            <a:srgbClr val="FFE69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Ребята!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Будьте внимательны!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Неправильный ответ – исчезнет.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 увеличится в размере,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услышите барабанную дробь,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появится стрелка перехода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следующий слайд.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Удачи!</a:t>
            </a:r>
          </a:p>
        </p:txBody>
      </p: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3" descr="http://kartinki-vernisazh.ru/_ph/32/2/766373443.gif?146686118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329554"/>
            <a:ext cx="1222527" cy="1210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54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2520280" cy="1368152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Закончи пословицу!</a:t>
            </a: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2927989" y="314654"/>
            <a:ext cx="5964491" cy="2052228"/>
          </a:xfrm>
          <a:prstGeom prst="flowChartPunchedTape">
            <a:avLst/>
          </a:prstGeom>
          <a:solidFill>
            <a:srgbClr val="FFE69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вся та музыка, что…</a:t>
            </a:r>
          </a:p>
        </p:txBody>
      </p:sp>
      <p:sp>
        <p:nvSpPr>
          <p:cNvPr id="5" name="Скругленный прямоугольник 4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1043608" y="2780928"/>
            <a:ext cx="3204356" cy="936104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гремит</a:t>
            </a:r>
          </a:p>
        </p:txBody>
      </p:sp>
      <p:sp>
        <p:nvSpPr>
          <p:cNvPr id="6" name="Скругленный прямоугольник 5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4362062" y="2780928"/>
            <a:ext cx="3234274" cy="936104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стучит</a:t>
            </a:r>
          </a:p>
        </p:txBody>
      </p:sp>
      <p:sp>
        <p:nvSpPr>
          <p:cNvPr id="7" name="Скругленный прямоугольник 6">
            <a:hlinkClick r:id="" action="ppaction://noaction">
              <a:snd r:embed="rId3" name="drumroll.wav"/>
            </a:hlinkClick>
          </p:cNvPr>
          <p:cNvSpPr/>
          <p:nvPr/>
        </p:nvSpPr>
        <p:spPr>
          <a:xfrm>
            <a:off x="2702799" y="3861048"/>
            <a:ext cx="3372203" cy="968092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звучит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http://kartinki-vernisazh.ru/_ph/32/2/766373443.gif?146686118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9" y="4290632"/>
            <a:ext cx="2112030" cy="209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72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2520280" cy="1368152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Закончи пословицу!</a:t>
            </a: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2927989" y="314654"/>
            <a:ext cx="5964491" cy="2052228"/>
          </a:xfrm>
          <a:prstGeom prst="flowChartPunchedTape">
            <a:avLst/>
          </a:prstGeom>
          <a:solidFill>
            <a:srgbClr val="FFE69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 хорошую музыку и медведи…</a:t>
            </a:r>
          </a:p>
        </p:txBody>
      </p:sp>
      <p:sp>
        <p:nvSpPr>
          <p:cNvPr id="5" name="Скругленный прямоугольник 4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1151620" y="2762926"/>
            <a:ext cx="3204356" cy="954106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ходят</a:t>
            </a:r>
          </a:p>
        </p:txBody>
      </p:sp>
      <p:sp>
        <p:nvSpPr>
          <p:cNvPr id="6" name="Скругленный прямоугольник 5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2965309" y="3861048"/>
            <a:ext cx="3249598" cy="825628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спят</a:t>
            </a:r>
          </a:p>
        </p:txBody>
      </p:sp>
      <p:sp>
        <p:nvSpPr>
          <p:cNvPr id="7" name="Скругленный прямоугольник 6">
            <a:hlinkClick r:id="" action="ppaction://noaction">
              <a:snd r:embed="rId3" name="drumroll.wav"/>
            </a:hlinkClick>
          </p:cNvPr>
          <p:cNvSpPr/>
          <p:nvPr/>
        </p:nvSpPr>
        <p:spPr>
          <a:xfrm>
            <a:off x="4528806" y="2762926"/>
            <a:ext cx="3372203" cy="954106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пляшут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http://kartinki-vernisazh.ru/_ph/32/2/766373443.gif?146686118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9" y="4290632"/>
            <a:ext cx="2112030" cy="209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9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2520280" cy="1368152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Закончи пословицу!</a:t>
            </a: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2927989" y="314654"/>
            <a:ext cx="5964491" cy="2052228"/>
          </a:xfrm>
          <a:prstGeom prst="flowChartPunchedTape">
            <a:avLst/>
          </a:prstGeom>
          <a:solidFill>
            <a:srgbClr val="FFE69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к добру курица петухом…</a:t>
            </a:r>
          </a:p>
        </p:txBody>
      </p:sp>
      <p:sp>
        <p:nvSpPr>
          <p:cNvPr id="5" name="Скругленный прямоугольник 4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1151620" y="2762926"/>
            <a:ext cx="3204356" cy="954106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закудахтала</a:t>
            </a:r>
          </a:p>
        </p:txBody>
      </p:sp>
      <p:sp>
        <p:nvSpPr>
          <p:cNvPr id="6" name="Скругленный прямоугольник 5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2965309" y="3861048"/>
            <a:ext cx="3249598" cy="825628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закричала</a:t>
            </a:r>
          </a:p>
        </p:txBody>
      </p:sp>
      <p:sp>
        <p:nvSpPr>
          <p:cNvPr id="7" name="Скругленный прямоугольник 6">
            <a:hlinkClick r:id="" action="ppaction://noaction">
              <a:snd r:embed="rId3" name="drumroll.wav"/>
            </a:hlinkClick>
          </p:cNvPr>
          <p:cNvSpPr/>
          <p:nvPr/>
        </p:nvSpPr>
        <p:spPr>
          <a:xfrm>
            <a:off x="4528806" y="2762926"/>
            <a:ext cx="3372203" cy="954106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запела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http://kartinki-vernisazh.ru/_ph/32/2/766373443.gif?146686118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9" y="4290632"/>
            <a:ext cx="2112030" cy="209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31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2520280" cy="1368152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Закончи пословицу!</a:t>
            </a: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2927989" y="314654"/>
            <a:ext cx="5964491" cy="2052228"/>
          </a:xfrm>
          <a:prstGeom prst="flowChartPunchedTape">
            <a:avLst/>
          </a:prstGeom>
          <a:solidFill>
            <a:srgbClr val="FFE69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Полпесенки спела-половина…</a:t>
            </a:r>
          </a:p>
        </p:txBody>
      </p:sp>
      <p:sp>
        <p:nvSpPr>
          <p:cNvPr id="5" name="Скругленный прямоугольник 4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1043608" y="2780928"/>
            <a:ext cx="3204356" cy="936104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сплясала</a:t>
            </a:r>
          </a:p>
        </p:txBody>
      </p:sp>
      <p:sp>
        <p:nvSpPr>
          <p:cNvPr id="6" name="Скругленный прямоугольник 5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4362062" y="2780928"/>
            <a:ext cx="3234274" cy="936104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стучала</a:t>
            </a:r>
          </a:p>
        </p:txBody>
      </p:sp>
      <p:sp>
        <p:nvSpPr>
          <p:cNvPr id="7" name="Скругленный прямоугольник 6">
            <a:hlinkClick r:id="" action="ppaction://noaction">
              <a:snd r:embed="rId3" name="drumroll.wav"/>
            </a:hlinkClick>
          </p:cNvPr>
          <p:cNvSpPr/>
          <p:nvPr/>
        </p:nvSpPr>
        <p:spPr>
          <a:xfrm>
            <a:off x="2702799" y="3861048"/>
            <a:ext cx="3372203" cy="968092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http://kartinki-vernisazh.ru/_ph/32/2/766373443.gif?146686118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9" y="4290632"/>
            <a:ext cx="2112030" cy="209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3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2520280" cy="1368152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Закончи пословицу!</a:t>
            </a: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2927989" y="314654"/>
            <a:ext cx="5964491" cy="2052228"/>
          </a:xfrm>
          <a:prstGeom prst="flowChartPunchedTape">
            <a:avLst/>
          </a:prstGeom>
          <a:solidFill>
            <a:srgbClr val="FFE69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Доведётся и нам свою песенку…</a:t>
            </a:r>
          </a:p>
        </p:txBody>
      </p:sp>
      <p:sp>
        <p:nvSpPr>
          <p:cNvPr id="5" name="Скругленный прямоугольник 4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1151620" y="2762926"/>
            <a:ext cx="3204356" cy="954106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станцевать</a:t>
            </a:r>
          </a:p>
        </p:txBody>
      </p:sp>
      <p:sp>
        <p:nvSpPr>
          <p:cNvPr id="6" name="Скругленный прямоугольник 5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2965309" y="3861048"/>
            <a:ext cx="3249598" cy="825628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сочинить</a:t>
            </a:r>
          </a:p>
        </p:txBody>
      </p:sp>
      <p:sp>
        <p:nvSpPr>
          <p:cNvPr id="7" name="Скругленный прямоугольник 6">
            <a:hlinkClick r:id="" action="ppaction://noaction">
              <a:snd r:embed="rId3" name="drumroll.wav"/>
            </a:hlinkClick>
          </p:cNvPr>
          <p:cNvSpPr/>
          <p:nvPr/>
        </p:nvSpPr>
        <p:spPr>
          <a:xfrm>
            <a:off x="4528806" y="2762926"/>
            <a:ext cx="3372203" cy="954106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спеть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http://kartinki-vernisazh.ru/_ph/32/2/766373443.gif?146686118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9" y="4290632"/>
            <a:ext cx="2112030" cy="209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54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2520280" cy="1368152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Закончи пословицу!</a:t>
            </a: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2927989" y="314654"/>
            <a:ext cx="5964491" cy="2052228"/>
          </a:xfrm>
          <a:prstGeom prst="flowChartPunchedTape">
            <a:avLst/>
          </a:prstGeom>
          <a:solidFill>
            <a:srgbClr val="FFE69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словах, что на гуслях, а на деле, что на…</a:t>
            </a:r>
          </a:p>
        </p:txBody>
      </p:sp>
      <p:sp>
        <p:nvSpPr>
          <p:cNvPr id="5" name="Скругленный прямоугольник 4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1043608" y="2780928"/>
            <a:ext cx="3204356" cy="936104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гитаре</a:t>
            </a:r>
          </a:p>
        </p:txBody>
      </p:sp>
      <p:sp>
        <p:nvSpPr>
          <p:cNvPr id="6" name="Скругленный прямоугольник 5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4362062" y="2780928"/>
            <a:ext cx="3234274" cy="936104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домре</a:t>
            </a:r>
          </a:p>
        </p:txBody>
      </p:sp>
      <p:sp>
        <p:nvSpPr>
          <p:cNvPr id="7" name="Скругленный прямоугольник 6">
            <a:hlinkClick r:id="" action="ppaction://noaction">
              <a:snd r:embed="rId3" name="drumroll.wav"/>
            </a:hlinkClick>
          </p:cNvPr>
          <p:cNvSpPr/>
          <p:nvPr/>
        </p:nvSpPr>
        <p:spPr>
          <a:xfrm>
            <a:off x="2702799" y="3861048"/>
            <a:ext cx="3372203" cy="968092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балалайке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http://kartinki-vernisazh.ru/_ph/32/2/766373443.gif?146686118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9" y="4290632"/>
            <a:ext cx="2112030" cy="209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13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2520280" cy="1368152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Закончи пословицу!</a:t>
            </a: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2927989" y="314654"/>
            <a:ext cx="5964491" cy="2052228"/>
          </a:xfrm>
          <a:prstGeom prst="flowChartPunchedTape">
            <a:avLst/>
          </a:prstGeom>
          <a:solidFill>
            <a:srgbClr val="FFE69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Были б песни, будут и …</a:t>
            </a:r>
          </a:p>
        </p:txBody>
      </p:sp>
      <p:sp>
        <p:nvSpPr>
          <p:cNvPr id="5" name="Скругленный прямоугольник 4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2727951" y="3934924"/>
            <a:ext cx="3204356" cy="936104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танцы</a:t>
            </a:r>
          </a:p>
        </p:txBody>
      </p:sp>
      <p:sp>
        <p:nvSpPr>
          <p:cNvPr id="6" name="Скругленный прямоугольник 5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4348423" y="2812916"/>
            <a:ext cx="3234274" cy="936104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сказки</a:t>
            </a:r>
          </a:p>
        </p:txBody>
      </p:sp>
      <p:sp>
        <p:nvSpPr>
          <p:cNvPr id="7" name="Скругленный прямоугольник 6">
            <a:hlinkClick r:id="" action="ppaction://noaction">
              <a:snd r:embed="rId3" name="drumroll.wav"/>
            </a:hlinkClick>
          </p:cNvPr>
          <p:cNvSpPr/>
          <p:nvPr/>
        </p:nvSpPr>
        <p:spPr>
          <a:xfrm>
            <a:off x="787937" y="2780928"/>
            <a:ext cx="3372203" cy="968092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пляски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http://kartinki-vernisazh.ru/_ph/32/2/766373443.gif?146686118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9" y="4290632"/>
            <a:ext cx="2112030" cy="209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88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2520280" cy="1368152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Закончи пословицу!</a:t>
            </a: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2927989" y="314654"/>
            <a:ext cx="5964491" cy="2052228"/>
          </a:xfrm>
          <a:prstGeom prst="flowChartPunchedTape">
            <a:avLst/>
          </a:prstGeom>
          <a:solidFill>
            <a:srgbClr val="FFE69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Хороша музыка, да не…</a:t>
            </a:r>
          </a:p>
        </p:txBody>
      </p:sp>
      <p:sp>
        <p:nvSpPr>
          <p:cNvPr id="5" name="Скругленный прямоугольник 4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1043608" y="2780928"/>
            <a:ext cx="3204356" cy="936104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звучит</a:t>
            </a:r>
          </a:p>
        </p:txBody>
      </p:sp>
      <p:sp>
        <p:nvSpPr>
          <p:cNvPr id="6" name="Скругленный прямоугольник 5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4362062" y="2780928"/>
            <a:ext cx="3234274" cy="936104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поёт</a:t>
            </a:r>
          </a:p>
        </p:txBody>
      </p:sp>
      <p:sp>
        <p:nvSpPr>
          <p:cNvPr id="7" name="Скругленный прямоугольник 6">
            <a:hlinkClick r:id="" action="ppaction://noaction">
              <a:snd r:embed="rId3" name="drumroll.wav"/>
            </a:hlinkClick>
          </p:cNvPr>
          <p:cNvSpPr/>
          <p:nvPr/>
        </p:nvSpPr>
        <p:spPr>
          <a:xfrm>
            <a:off x="2702799" y="3861048"/>
            <a:ext cx="3372203" cy="968092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играет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http://kartinki-vernisazh.ru/_ph/32/2/766373443.gif?146686118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9" y="4290632"/>
            <a:ext cx="2112030" cy="209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40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2520280" cy="1368152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Закончи пословицу!</a:t>
            </a: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2927989" y="314654"/>
            <a:ext cx="5964491" cy="2052228"/>
          </a:xfrm>
          <a:prstGeom prst="flowChartPunchedTape">
            <a:avLst/>
          </a:prstGeom>
          <a:solidFill>
            <a:srgbClr val="FFE69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рад бы спел, да голос…</a:t>
            </a:r>
          </a:p>
        </p:txBody>
      </p:sp>
      <p:sp>
        <p:nvSpPr>
          <p:cNvPr id="5" name="Скругленный прямоугольник 4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2727951" y="3934924"/>
            <a:ext cx="3204356" cy="936104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плохой</a:t>
            </a:r>
          </a:p>
        </p:txBody>
      </p:sp>
      <p:sp>
        <p:nvSpPr>
          <p:cNvPr id="6" name="Скругленный прямоугольник 5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4348423" y="2812916"/>
            <a:ext cx="3234274" cy="936104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хорош</a:t>
            </a:r>
          </a:p>
        </p:txBody>
      </p:sp>
      <p:sp>
        <p:nvSpPr>
          <p:cNvPr id="7" name="Скругленный прямоугольник 6">
            <a:hlinkClick r:id="" action="ppaction://noaction">
              <a:snd r:embed="rId3" name="drumroll.wav"/>
            </a:hlinkClick>
          </p:cNvPr>
          <p:cNvSpPr/>
          <p:nvPr/>
        </p:nvSpPr>
        <p:spPr>
          <a:xfrm>
            <a:off x="787937" y="2780928"/>
            <a:ext cx="3372203" cy="968092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смел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http://kartinki-vernisazh.ru/_ph/32/2/766373443.gif?146686118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9" y="4290632"/>
            <a:ext cx="2112030" cy="209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5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2520280" cy="1368152"/>
          </a:xfrm>
          <a:prstGeom prst="round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Закончи пословицу!</a:t>
            </a: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2927989" y="314654"/>
            <a:ext cx="5964491" cy="2052228"/>
          </a:xfrm>
          <a:prstGeom prst="flowChartPunchedTape">
            <a:avLst/>
          </a:prstGeom>
          <a:solidFill>
            <a:srgbClr val="FFE697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Чьим умом живёшь, того и песенку…</a:t>
            </a:r>
          </a:p>
        </p:txBody>
      </p:sp>
      <p:sp>
        <p:nvSpPr>
          <p:cNvPr id="5" name="Скругленный прямоугольник 4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1151620" y="2762926"/>
            <a:ext cx="3204356" cy="954106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слушаешь</a:t>
            </a:r>
          </a:p>
        </p:txBody>
      </p:sp>
      <p:sp>
        <p:nvSpPr>
          <p:cNvPr id="6" name="Скругленный прямоугольник 5">
            <a:hlinkClick r:id="" action="ppaction://noaction">
              <a:snd r:embed="rId2" name="click.wav"/>
            </a:hlinkClick>
          </p:cNvPr>
          <p:cNvSpPr/>
          <p:nvPr/>
        </p:nvSpPr>
        <p:spPr>
          <a:xfrm>
            <a:off x="2965309" y="3861048"/>
            <a:ext cx="3249598" cy="825628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сочиняешь</a:t>
            </a:r>
          </a:p>
        </p:txBody>
      </p:sp>
      <p:sp>
        <p:nvSpPr>
          <p:cNvPr id="7" name="Скругленный прямоугольник 6">
            <a:hlinkClick r:id="" action="ppaction://noaction">
              <a:snd r:embed="rId3" name="drumroll.wav"/>
            </a:hlinkClick>
          </p:cNvPr>
          <p:cNvSpPr/>
          <p:nvPr/>
        </p:nvSpPr>
        <p:spPr>
          <a:xfrm>
            <a:off x="4528806" y="2762926"/>
            <a:ext cx="3372203" cy="954106"/>
          </a:xfrm>
          <a:prstGeom prst="round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поёшь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http://kartinki-vernisazh.ru/_ph/32/2/766373443.gif?146686118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9" y="4290632"/>
            <a:ext cx="2112030" cy="209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67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право 7">
            <a:hlinkClick r:id="" action="ppaction://hlinkshowjump?jump=endshow"/>
          </p:cNvPr>
          <p:cNvSpPr/>
          <p:nvPr/>
        </p:nvSpPr>
        <p:spPr>
          <a:xfrm>
            <a:off x="7020272" y="5805264"/>
            <a:ext cx="1491560" cy="576064"/>
          </a:xfrm>
          <a:prstGeom prst="rightArrow">
            <a:avLst/>
          </a:prstGeom>
          <a:solidFill>
            <a:srgbClr val="FFC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http://kartinki-vernisazh.ru/_ph/32/2/766373443.gif?146686118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9" y="4290632"/>
            <a:ext cx="2112030" cy="209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B7D222-2F95-4F8C-A5F3-3661C98784C6}"/>
              </a:ext>
            </a:extLst>
          </p:cNvPr>
          <p:cNvSpPr/>
          <p:nvPr/>
        </p:nvSpPr>
        <p:spPr>
          <a:xfrm>
            <a:off x="1672199" y="476672"/>
            <a:ext cx="579960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Молодцы</a:t>
            </a:r>
            <a:r>
              <a:rPr lang="ru-RU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0C3389-4011-428F-831A-F51981889A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1"/>
          <a:stretch/>
        </p:blipFill>
        <p:spPr>
          <a:xfrm>
            <a:off x="2111904" y="2360939"/>
            <a:ext cx="5207130" cy="440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82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172</Words>
  <Application>Microsoft Office PowerPoint</Application>
  <PresentationFormat>Экран (4:3)</PresentationFormat>
  <Paragraphs>62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Любовь</dc:creator>
  <cp:lastModifiedBy>админ</cp:lastModifiedBy>
  <cp:revision>15</cp:revision>
  <dcterms:created xsi:type="dcterms:W3CDTF">2016-06-25T12:57:36Z</dcterms:created>
  <dcterms:modified xsi:type="dcterms:W3CDTF">2025-03-24T02:25:27Z</dcterms:modified>
</cp:coreProperties>
</file>