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9" r:id="rId4"/>
    <p:sldId id="261" r:id="rId5"/>
    <p:sldId id="263" r:id="rId6"/>
    <p:sldId id="265" r:id="rId7"/>
    <p:sldId id="266" r:id="rId8"/>
    <p:sldId id="267" r:id="rId9"/>
    <p:sldId id="270" r:id="rId10"/>
    <p:sldId id="272" r:id="rId11"/>
    <p:sldId id="273" r:id="rId12"/>
    <p:sldId id="290" r:id="rId13"/>
    <p:sldId id="274" r:id="rId14"/>
    <p:sldId id="287" r:id="rId15"/>
    <p:sldId id="275" r:id="rId16"/>
    <p:sldId id="283" r:id="rId17"/>
    <p:sldId id="278" r:id="rId18"/>
    <p:sldId id="286" r:id="rId19"/>
    <p:sldId id="284" r:id="rId20"/>
    <p:sldId id="289" r:id="rId21"/>
    <p:sldId id="285" r:id="rId22"/>
    <p:sldId id="260" r:id="rId23"/>
    <p:sldId id="288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3014" y="2224467"/>
            <a:ext cx="6469039" cy="194972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0054" y="4339017"/>
            <a:ext cx="5876566" cy="69700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9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36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606" y="2129051"/>
            <a:ext cx="6373504" cy="1901161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606" y="4189118"/>
            <a:ext cx="6373504" cy="99977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74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92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48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4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1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71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35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76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94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prstMaterial="matte">
              <a:bevelT w="38100" h="38100"/>
            </a:sp3d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75A9-F7C3-4CB7-BCA3-710980AC6BC5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ECDA6-CEA2-4843-B8AB-B5E01A1B1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98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39933"/>
          </a:solidFill>
          <a:latin typeface="Intro 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4B225-C55B-46F4-9333-95D9E2E12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012" y="1041091"/>
            <a:ext cx="6829976" cy="3092720"/>
          </a:xfrm>
        </p:spPr>
        <p:txBody>
          <a:bodyPr>
            <a:normAutofit/>
          </a:bodyPr>
          <a:lstStyle/>
          <a:p>
            <a:r>
              <a:rPr lang="ru-RU" sz="3200" b="1" i="1" cap="al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Познавательная викторина</a:t>
            </a:r>
            <a:br>
              <a:rPr lang="ru-RU" sz="3200" b="1" i="1" cap="al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</a:br>
            <a:r>
              <a:rPr lang="ru-RU" sz="3200" b="1" i="1" cap="all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 </a:t>
            </a:r>
            <a:br>
              <a:rPr lang="ru-RU" sz="5400" b="1" i="1" cap="all" dirty="0">
                <a:ln/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</a:br>
            <a:r>
              <a:rPr lang="ru-RU" sz="5400" b="1" i="1" cap="all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anose="02040502050405020303" pitchFamily="18" charset="0"/>
              </a:rPr>
              <a:t>ПОЧЕМУЧКа</a:t>
            </a:r>
            <a:endParaRPr lang="ru-RU" sz="5400" i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92D050"/>
              </a:solidFill>
              <a:latin typeface="Georgia" panose="02040502050405020303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3E17FF8-6842-4AE0-8758-1ACD49EB7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561" y="3346882"/>
            <a:ext cx="3592845" cy="359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6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CF81829-F36F-45CB-B9E9-077974B3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856" y="1849748"/>
            <a:ext cx="7203633" cy="1901161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Почемучка предлагает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разгадать викторину,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где все ответы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начинаются на букву</a:t>
            </a:r>
          </a:p>
        </p:txBody>
      </p:sp>
      <p:sp>
        <p:nvSpPr>
          <p:cNvPr id="6" name="Выгнутая вправо стрелка 5"/>
          <p:cNvSpPr/>
          <p:nvPr/>
        </p:nvSpPr>
        <p:spPr>
          <a:xfrm rot="736311">
            <a:off x="6909277" y="4117047"/>
            <a:ext cx="720406" cy="1504265"/>
          </a:xfrm>
          <a:prstGeom prst="curvedLeftArrow">
            <a:avLst>
              <a:gd name="adj1" fmla="val 19944"/>
              <a:gd name="adj2" fmla="val 50000"/>
              <a:gd name="adj3" fmla="val 3166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69480" y="2329097"/>
            <a:ext cx="115288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0" b="1" cap="all" spc="0" dirty="0">
                <a:ln w="5715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B0BF83B-864B-4F0D-9342-D6B78507C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3632470" y="3646347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43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984" y="2129051"/>
            <a:ext cx="6848526" cy="1425024"/>
          </a:xfrm>
        </p:spPr>
        <p:txBody>
          <a:bodyPr>
            <a:normAutofit/>
          </a:bodyPr>
          <a:lstStyle/>
          <a:p>
            <a:r>
              <a:rPr lang="ru-RU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Что такое гондола </a:t>
            </a:r>
            <a:br>
              <a:rPr lang="ru-RU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в Венеции?</a:t>
            </a:r>
            <a:endParaRPr lang="ru-RU" b="1" i="1" dirty="0">
              <a:ln>
                <a:solidFill>
                  <a:schemeClr val="accent1">
                    <a:lumMod val="50000"/>
                  </a:schemeClr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8683" y="4033469"/>
            <a:ext cx="2408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лодка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50B0887-FD73-40D7-82FA-EFC8070F4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7159443" y="1639993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8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176" y="2109549"/>
            <a:ext cx="6839648" cy="1430895"/>
          </a:xfrm>
        </p:spPr>
        <p:txBody>
          <a:bodyPr>
            <a:noAutofit/>
          </a:bodyPr>
          <a:lstStyle/>
          <a:p>
            <a: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Как называется мультфильм </a:t>
            </a:r>
            <a:b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с тигром Диего, </a:t>
            </a:r>
            <a:b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мамонтом </a:t>
            </a:r>
            <a:r>
              <a:rPr lang="ru-RU" sz="3600" b="1" i="1" dirty="0" err="1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Мэнни</a:t>
            </a:r>
            <a: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, </a:t>
            </a:r>
            <a:b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 w="9525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опоссумом Эдди?</a:t>
            </a:r>
            <a:endParaRPr lang="ru-RU" sz="3600" b="1" i="1" dirty="0">
              <a:ln w="9525">
                <a:solidFill>
                  <a:schemeClr val="accent1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3755" y="3540444"/>
            <a:ext cx="76915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«Ледниковый период»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031159" y="4371441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356AC8-B797-4932-A95B-DCB9AA98C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2604881" y="4326734"/>
            <a:ext cx="1533426" cy="253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84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344" y="2427850"/>
            <a:ext cx="7784750" cy="1292329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Длиннохвостый рак,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похожий на омара, 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Calibri" pitchFamily="34" charset="0"/>
              </a:rPr>
              <a:t>но не имеющий клешней?</a:t>
            </a:r>
            <a:endParaRPr lang="ru-RU" sz="3600" b="1" i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21488" y="3783985"/>
            <a:ext cx="3454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лангуст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1ED2458-72B8-4280-84BF-26A39F334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420596" y="372017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87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2037611"/>
            <a:ext cx="6469380" cy="1292329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Кто помог Дюймовочке встретиться </a:t>
            </a:r>
            <a:b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Georgia" panose="02040502050405020303" pitchFamily="18" charset="0"/>
                <a:cs typeface="Calibri" pitchFamily="34" charset="0"/>
              </a:rPr>
              <a:t>с эльфами?</a:t>
            </a:r>
            <a:endParaRPr lang="ru-RU" sz="3600" b="1" i="1" dirty="0">
              <a:ln>
                <a:solidFill>
                  <a:schemeClr val="accent1">
                    <a:lumMod val="50000"/>
                  </a:schemeClr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9812" y="3783985"/>
            <a:ext cx="35381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i="1" cap="none" spc="0" dirty="0">
                <a:ln w="1016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ласточка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91B98CF-772A-43F7-A5F3-6E7A6BA05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826420" y="2891745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9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2037611"/>
            <a:ext cx="6858000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Один из персонажей сказки </a:t>
            </a:r>
            <a:r>
              <a:rPr lang="ru-RU" sz="3200" b="1" i="1" dirty="0" err="1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В.Одоевского</a:t>
            </a:r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«Мороз Иванович»?</a:t>
            </a:r>
            <a:endParaRPr lang="ru-RU" sz="3200" b="1" i="1" dirty="0">
              <a:ln>
                <a:solidFill>
                  <a:srgbClr val="002060"/>
                </a:solidFill>
              </a:ln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3427" y="3521333"/>
            <a:ext cx="35044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i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</a:t>
            </a:r>
            <a:r>
              <a:rPr lang="ru-RU" sz="4800" b="1" i="1" cap="none" spc="0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tx2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енивица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4F55254-3FD0-4ECE-AC26-1D1340A13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4298549" y="4126631"/>
            <a:ext cx="1630231" cy="269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37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2136671"/>
            <a:ext cx="6858000" cy="1292329"/>
          </a:xfrm>
        </p:spPr>
        <p:txBody>
          <a:bodyPr>
            <a:noAutofit/>
          </a:bodyPr>
          <a:lstStyle/>
          <a:p>
            <a:r>
              <a:rPr lang="ru-RU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К какому виду относится </a:t>
            </a:r>
            <a:br>
              <a:rPr lang="ru-RU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черная пантера?</a:t>
            </a:r>
            <a:endParaRPr lang="ru-RU" b="1" i="1" dirty="0">
              <a:ln>
                <a:solidFill>
                  <a:srgbClr val="002060"/>
                </a:solidFill>
              </a:ln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81521" y="3792862"/>
            <a:ext cx="3283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леопард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C57F2E-2011-4017-8EBF-AF2157978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540966" y="3681858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01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4160" y="2302406"/>
            <a:ext cx="6858000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Одна из распространенных хвойных пород в мире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latin typeface="Georgia" panose="02040502050405020303" pitchFamily="18" charset="0"/>
                <a:cs typeface="Calibri" pitchFamily="34" charset="0"/>
              </a:rPr>
              <a:t>и самое распространенное дерево России?</a:t>
            </a:r>
            <a:endParaRPr lang="ru-RU" sz="3200" b="1" i="1" dirty="0">
              <a:ln>
                <a:solidFill>
                  <a:srgbClr val="002060"/>
                </a:solidFill>
              </a:ln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946" y="3669685"/>
            <a:ext cx="47612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лиственница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3275416" y="4629136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C37C052-A699-4F4B-AC86-357E46931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1173355" y="3594735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26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9885" y="2083331"/>
            <a:ext cx="6573495" cy="1292329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 называлось жилище </a:t>
            </a:r>
            <a:b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Маугли в джунглях?</a:t>
            </a:r>
            <a:endParaRPr lang="ru-RU" sz="36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2972" y="3783985"/>
            <a:ext cx="27318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логово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2ED4243-4306-404E-88F0-E2886F087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214810" y="3783985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52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214" y="2248493"/>
            <a:ext cx="6967571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 называется планетоход  для передвижения по поверхности Луны?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4852" y="3783985"/>
            <a:ext cx="3288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луноход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8E393A0-B6EC-4DFB-B858-E0BF0C017D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7116255" y="2395670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1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214" y="2248493"/>
            <a:ext cx="6967571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 называется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чертежный инструмент.?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74396" y="3783985"/>
            <a:ext cx="33489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линейка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8E393A0-B6EC-4DFB-B858-E0BF0C017D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7116255" y="2395670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8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660" y="2254781"/>
            <a:ext cx="657349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Какая избушка была у длинноухого животного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в сказке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«Заюшкина избушка»?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72793" y="3783985"/>
            <a:ext cx="33522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лубяная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A622B9B-0AF0-4609-AE23-9B5A07736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309966" y="3756188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2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2782835"/>
            <a:ext cx="657349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Огромная территория,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на которой растут деревья и кустарники, живут птицы, звери, насекомые.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53831" y="3783985"/>
            <a:ext cx="1390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лес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A622B9B-0AF0-4609-AE23-9B5A07736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695710" y="3756188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7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860" y="2051968"/>
            <a:ext cx="6812280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Кто является хозяином звериного прайда в саванне?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628592"/>
            <a:ext cx="1435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лев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3177762" y="4694759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380975A-78D0-4432-9AFF-D76DB94EA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1165860" y="3344297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4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112" y="2289571"/>
            <a:ext cx="7418939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Кто является еще одним героем сказки вместе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с Пузырем и Соломинкой?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20084" y="3783985"/>
            <a:ext cx="3257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</a:t>
            </a:r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апоть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6196170" y="5337752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75D45AC-4DA9-4023-A9E0-DF5B9120D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1172370" y="3646138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4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1915691"/>
            <a:ext cx="653986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Какое любимое дерево пчел.?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4769" y="3429000"/>
            <a:ext cx="2042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липа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3603890" y="4636416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D650233-9F11-40CE-8A63-97F092E78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1352291" y="357024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4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1915691"/>
            <a:ext cx="653986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Приспособления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для ходьбы по снегу?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25365" y="3402985"/>
            <a:ext cx="2504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лыжи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3603890" y="4636416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D650233-9F11-40CE-8A63-97F092E78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1352291" y="357024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24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27" y="2136671"/>
            <a:ext cx="723574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Кем были обращенные принцы, братья Элизы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из сказки Андерсена?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3981" y="3517285"/>
            <a:ext cx="3794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лебедями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3D7AEF-8EAC-4D7C-AB47-44CBE96B2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898611" y="288970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04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27" y="2505670"/>
            <a:ext cx="723574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Как называется лесной первоцвет с множеством беленьких цветочков и чудесным запахом?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4220" y="3978950"/>
            <a:ext cx="3316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ландыш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3D7AEF-8EAC-4D7C-AB47-44CBE96B2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898611" y="288970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04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27" y="2136671"/>
            <a:ext cx="7235745" cy="1292329"/>
          </a:xfrm>
        </p:spPr>
        <p:txBody>
          <a:bodyPr>
            <a:no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Кто сама не ест, </a:t>
            </a:r>
            <a:b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</a:br>
            <a:r>
              <a:rPr lang="ru-RU" sz="32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  <a:cs typeface="Calibri" pitchFamily="34" charset="0"/>
              </a:rPr>
              <a:t>а людей кормит ?</a:t>
            </a:r>
            <a:endParaRPr lang="ru-RU" sz="32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4576" y="3517285"/>
            <a:ext cx="2733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i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ложка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3D7AEF-8EAC-4D7C-AB47-44CBE96B2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898611" y="2889709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23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606" y="2129051"/>
            <a:ext cx="6373504" cy="1330429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  <a:t>Какой камень привез Знайка из космического путешествия?</a:t>
            </a:r>
            <a:endParaRPr lang="ru-RU" sz="36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9691" y="3429000"/>
            <a:ext cx="31646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лунный</a:t>
            </a:r>
            <a:endParaRPr lang="ru-RU" sz="54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8" name="Выноска-облако 5">
            <a:extLst>
              <a:ext uri="{FF2B5EF4-FFF2-40B4-BE49-F238E27FC236}">
                <a16:creationId xmlns:a16="http://schemas.microsoft.com/office/drawing/2014/main" id="{5F6E0B7E-058D-469F-BA13-E38321628931}"/>
              </a:ext>
            </a:extLst>
          </p:cNvPr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3906A40-713E-4887-8431-2719F6988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385930" y="3601750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03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746" y="2430892"/>
            <a:ext cx="7448244" cy="1330429"/>
          </a:xfrm>
        </p:spPr>
        <p:txBody>
          <a:bodyPr>
            <a:noAutofit/>
          </a:bodyPr>
          <a:lstStyle/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  <a:t>Какое  подъемное устройство в доме </a:t>
            </a:r>
            <a:b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</a:br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  <a:t>для перевозки людей </a:t>
            </a:r>
            <a:b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</a:br>
            <a:r>
              <a:rPr lang="ru-RU" sz="3600" b="1" i="1" dirty="0">
                <a:ln>
                  <a:solidFill>
                    <a:srgbClr val="002060"/>
                  </a:solidFill>
                </a:ln>
                <a:latin typeface="Georgia" panose="02040502050405020303" pitchFamily="18" charset="0"/>
              </a:rPr>
              <a:t>и вещей на верхние этажи?</a:t>
            </a:r>
            <a:endParaRPr lang="ru-RU" sz="3600" b="1" i="1" dirty="0">
              <a:ln>
                <a:solidFill>
                  <a:srgbClr val="002060"/>
                </a:solidFill>
              </a:ln>
              <a:latin typeface="Georgia" panose="02040502050405020303" pitchFamily="18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63976" y="3890665"/>
            <a:ext cx="24160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Georgia" panose="02040502050405020303" pitchFamily="18" charset="0"/>
              </a:rPr>
              <a:t>лифт</a:t>
            </a:r>
            <a:endParaRPr lang="ru-RU" sz="54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8" name="Выноска-облако 5">
            <a:extLst>
              <a:ext uri="{FF2B5EF4-FFF2-40B4-BE49-F238E27FC236}">
                <a16:creationId xmlns:a16="http://schemas.microsoft.com/office/drawing/2014/main" id="{5F6E0B7E-058D-469F-BA13-E38321628931}"/>
              </a:ext>
            </a:extLst>
          </p:cNvPr>
          <p:cNvSpPr/>
          <p:nvPr/>
        </p:nvSpPr>
        <p:spPr>
          <a:xfrm>
            <a:off x="1508760" y="4352330"/>
            <a:ext cx="1775460" cy="969478"/>
          </a:xfrm>
          <a:prstGeom prst="cloudCallout">
            <a:avLst>
              <a:gd name="adj1" fmla="val 83369"/>
              <a:gd name="adj2" fmla="val 51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Подумай, ответь и проверь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3906A40-713E-4887-8431-2719F6988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385930" y="3601750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6670" y="2098768"/>
            <a:ext cx="632637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за участие!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685EEC-206F-4C9F-AB0B-752117772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8" r="4097" b="2816"/>
          <a:stretch/>
        </p:blipFill>
        <p:spPr bwMode="auto">
          <a:xfrm>
            <a:off x="6733512" y="2021524"/>
            <a:ext cx="1879060" cy="310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ч2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2.pptx" id="{45A9069C-2730-480B-BE72-FD5776F53715}" vid="{F7EC7459-1D33-4EBF-960F-BF257C29727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Поч2</Template>
  <TotalTime>316</TotalTime>
  <Words>379</Words>
  <Application>Microsoft Office PowerPoint</Application>
  <PresentationFormat>Экран (4:3)</PresentationFormat>
  <Paragraphs>67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Georgia</vt:lpstr>
      <vt:lpstr>Intro </vt:lpstr>
      <vt:lpstr>Поч2</vt:lpstr>
      <vt:lpstr>Познавательная викторина   ПОЧЕМУЧКа</vt:lpstr>
      <vt:lpstr>Почемучка предлагает  разгадать викторину,  где все ответы  начинаются на букву</vt:lpstr>
      <vt:lpstr>Что такое гондола  в Венеции?</vt:lpstr>
      <vt:lpstr>Как называется мультфильм  с тигром Диего,  мамонтом Мэнни,  опоссумом Эдди?</vt:lpstr>
      <vt:lpstr>Длиннохвостый рак,  похожий на омара,   но не имеющий клешней?</vt:lpstr>
      <vt:lpstr>Кто помог Дюймовочке встретиться  с эльфами?</vt:lpstr>
      <vt:lpstr>Один из персонажей сказки В.Одоевского  «Мороз Иванович»?</vt:lpstr>
      <vt:lpstr>К какому виду относится  черная пантера?</vt:lpstr>
      <vt:lpstr>Одна из распространенных хвойных пород в мире  и самое распространенное дерево России?</vt:lpstr>
      <vt:lpstr>Как называлось жилище  Маугли в джунглях?</vt:lpstr>
      <vt:lpstr>Как называется планетоход  для передвижения по поверхности Луны?</vt:lpstr>
      <vt:lpstr>Как называется  чертежный инструмент.?</vt:lpstr>
      <vt:lpstr>Какая избушка была у длинноухого животного  в сказке  «Заюшкина избушка»?</vt:lpstr>
      <vt:lpstr>Огромная территория,  на которой растут деревья и кустарники, живут птицы, звери, насекомые.</vt:lpstr>
      <vt:lpstr>Кто является хозяином звериного прайда в саванне?</vt:lpstr>
      <vt:lpstr>Кто является еще одним героем сказки вместе  с Пузырем и Соломинкой?</vt:lpstr>
      <vt:lpstr>Какое любимое дерево пчел.?</vt:lpstr>
      <vt:lpstr>Приспособления  для ходьбы по снегу?</vt:lpstr>
      <vt:lpstr>Кем были обращенные принцы, братья Элизы  из сказки Андерсена?</vt:lpstr>
      <vt:lpstr>Как называется лесной первоцвет с множеством беленьких цветочков и чудесным запахом?</vt:lpstr>
      <vt:lpstr>Кто сама не ест,  а людей кормит ?</vt:lpstr>
      <vt:lpstr>Какой камень привез Знайка из космического путешествия?</vt:lpstr>
      <vt:lpstr>Какое  подъемное устройство в доме  для перевозки людей  и вещей на верхние этажи?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почемучка</dc:title>
  <dc:creator>Марина</dc:creator>
  <cp:lastModifiedBy>Ирина Никитина</cp:lastModifiedBy>
  <cp:revision>41</cp:revision>
  <dcterms:created xsi:type="dcterms:W3CDTF">2019-07-30T16:07:19Z</dcterms:created>
  <dcterms:modified xsi:type="dcterms:W3CDTF">2025-03-26T06:12:35Z</dcterms:modified>
</cp:coreProperties>
</file>