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7" r:id="rId4"/>
    <p:sldId id="258" r:id="rId5"/>
    <p:sldId id="265" r:id="rId6"/>
    <p:sldId id="260" r:id="rId7"/>
    <p:sldId id="261" r:id="rId8"/>
    <p:sldId id="262" r:id="rId9"/>
    <p:sldId id="263" r:id="rId10"/>
    <p:sldId id="264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841B-782B-4018-97F9-DB0CAFFC9D3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DC81-BC3E-4E5A-8E00-039CAE4A0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3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841B-782B-4018-97F9-DB0CAFFC9D3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DC81-BC3E-4E5A-8E00-039CAE4A0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2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841B-782B-4018-97F9-DB0CAFFC9D3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DC81-BC3E-4E5A-8E00-039CAE4A0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68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841B-782B-4018-97F9-DB0CAFFC9D3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DC81-BC3E-4E5A-8E00-039CAE4A0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93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841B-782B-4018-97F9-DB0CAFFC9D3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DC81-BC3E-4E5A-8E00-039CAE4A0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35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841B-782B-4018-97F9-DB0CAFFC9D3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DC81-BC3E-4E5A-8E00-039CAE4A0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32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841B-782B-4018-97F9-DB0CAFFC9D3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DC81-BC3E-4E5A-8E00-039CAE4A0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17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841B-782B-4018-97F9-DB0CAFFC9D3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DC81-BC3E-4E5A-8E00-039CAE4A0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0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841B-782B-4018-97F9-DB0CAFFC9D3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DC81-BC3E-4E5A-8E00-039CAE4A0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67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841B-782B-4018-97F9-DB0CAFFC9D3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DC81-BC3E-4E5A-8E00-039CAE4A0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3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841B-782B-4018-97F9-DB0CAFFC9D3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DC81-BC3E-4E5A-8E00-039CAE4A0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86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0" r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4841B-782B-4018-97F9-DB0CAFFC9D36}" type="datetimeFigureOut">
              <a:rPr lang="ru-RU" smtClean="0"/>
              <a:t>23.03.2025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5DC81-BC3E-4E5A-8E00-039CAE4A0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328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71021" y="1880818"/>
            <a:ext cx="9440892" cy="238760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r>
              <a:rPr lang="ru-RU" sz="4900" b="1" i="1" dirty="0">
                <a:solidFill>
                  <a:srgbClr val="C00000"/>
                </a:solidFill>
              </a:rPr>
              <a:t>Викторина</a:t>
            </a:r>
            <a:br>
              <a:rPr lang="ru-RU" sz="4900" b="1" i="1" dirty="0">
                <a:solidFill>
                  <a:srgbClr val="C00000"/>
                </a:solidFill>
              </a:rPr>
            </a:br>
            <a:br>
              <a:rPr lang="ru-RU" b="1" i="1" dirty="0">
                <a:solidFill>
                  <a:srgbClr val="C00000"/>
                </a:solidFill>
              </a:rPr>
            </a:br>
            <a:r>
              <a:rPr lang="ru-RU" b="1" i="1" dirty="0">
                <a:solidFill>
                  <a:srgbClr val="C00000"/>
                </a:solidFill>
              </a:rPr>
              <a:t>«Ребусы для начинающих»</a:t>
            </a:r>
            <a:br>
              <a:rPr lang="ru-RU" b="1" i="1" dirty="0">
                <a:solidFill>
                  <a:srgbClr val="C00000"/>
                </a:solidFill>
              </a:rPr>
            </a:br>
            <a:br>
              <a:rPr lang="ru-RU" b="1" i="1" dirty="0">
                <a:solidFill>
                  <a:srgbClr val="C00000"/>
                </a:solidFill>
              </a:rPr>
            </a:b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6" name="Picture 4" descr="http://wondersofdisney.disneyfansites.com/disfriends/beautybeast/potts-chip/mrspottsdisapprove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75386" y="3486438"/>
            <a:ext cx="2409305" cy="247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themodernattraction.weebly.com/uploads/5/6/9/4/56943621/2751891_orig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2794" y="3848505"/>
            <a:ext cx="1765821" cy="191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077200" y="6115050"/>
            <a:ext cx="607491" cy="323850"/>
          </a:xfrm>
          <a:prstGeom prst="rightArrow">
            <a:avLst>
              <a:gd name="adj1" fmla="val 50000"/>
              <a:gd name="adj2" fmla="val 111765"/>
            </a:avLst>
          </a:prstGeom>
          <a:blipFill>
            <a:blip r:embed="rId4" cstate="email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1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themodernattraction.weebly.com/uploads/5/6/9/4/56943621/2751891_ori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3325" y="3785632"/>
            <a:ext cx="2263533" cy="246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ondersofdisney.disneyfansites.com/disfriends/beautybeast/potts-chip/mrspottsdisapprov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7502" y="2730708"/>
            <a:ext cx="3572761" cy="367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8145" y="408657"/>
            <a:ext cx="79286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Ребята!</a:t>
            </a:r>
          </a:p>
          <a:p>
            <a:pPr algn="ctr"/>
            <a:r>
              <a:rPr lang="ru-RU" sz="2800" i="1" dirty="0">
                <a:solidFill>
                  <a:schemeClr val="accent6">
                    <a:lumMod val="50000"/>
                  </a:schemeClr>
                </a:solidFill>
              </a:rPr>
              <a:t>Сегодня вам предлагается решить несколько ребусов. Вы никогда этого не делали? Не беда! Внимательно прочитайте правила разгадывания и вперёд!</a:t>
            </a: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077200" y="6115050"/>
            <a:ext cx="607491" cy="323850"/>
          </a:xfrm>
          <a:prstGeom prst="rightArrow">
            <a:avLst>
              <a:gd name="adj1" fmla="val 50000"/>
              <a:gd name="adj2" fmla="val 111765"/>
            </a:avLst>
          </a:prstGeom>
          <a:blipFill>
            <a:blip r:embed="rId4" cstate="email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42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8849" y="527775"/>
            <a:ext cx="5621796" cy="523220"/>
          </a:xfrm>
          <a:prstGeom prst="rect">
            <a:avLst/>
          </a:prstGeom>
          <a:noFill/>
          <a:ln w="38100">
            <a:noFill/>
          </a:ln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i="1" dirty="0">
                <a:ln w="0"/>
                <a:solidFill>
                  <a:srgbClr val="C00000"/>
                </a:solidFill>
                <a:latin typeface="+mj-lt"/>
              </a:rPr>
              <a:t>Правила расшифровки ребусов: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6250" y="1196752"/>
            <a:ext cx="8086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>
                <a:latin typeface="+mj-lt"/>
              </a:rPr>
              <a:t>1. Если в начале слова стоит     , то первую букву убираем (если                </a:t>
            </a:r>
            <a:r>
              <a:rPr lang="ru-RU" b="1" i="1" u="sng" dirty="0">
                <a:latin typeface="+mj-lt"/>
              </a:rPr>
              <a:t>                  две</a:t>
            </a:r>
            <a:r>
              <a:rPr lang="ru-RU" b="1" i="1" dirty="0">
                <a:latin typeface="+mj-lt"/>
              </a:rPr>
              <a:t>         , то убирается </a:t>
            </a:r>
            <a:r>
              <a:rPr lang="ru-RU" b="1" i="1" u="sng" dirty="0">
                <a:latin typeface="+mj-lt"/>
              </a:rPr>
              <a:t>две</a:t>
            </a:r>
            <a:r>
              <a:rPr lang="ru-RU" b="1" i="1" dirty="0">
                <a:latin typeface="+mj-lt"/>
              </a:rPr>
              <a:t> первых буквы и т.д.)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68504" y="967966"/>
            <a:ext cx="5822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entury" panose="02040604050505020304" pitchFamily="18" charset="0"/>
              </a:rPr>
              <a:t>,,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6250" y="1988840"/>
            <a:ext cx="8086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>
                <a:latin typeface="+mj-lt"/>
              </a:rPr>
              <a:t>2. Аналогично делаем, если     стоит в конце слова.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36173" y="672371"/>
            <a:ext cx="3834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entury" panose="02040604050505020304" pitchFamily="18" charset="0"/>
                <a:cs typeface="Browallia New" panose="020B0604020202020204" pitchFamily="34" charset="-34"/>
              </a:rPr>
              <a:t>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250" y="2492896"/>
            <a:ext cx="8086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>
                <a:latin typeface="+mj-lt"/>
              </a:rPr>
              <a:t>3. Если картинка перевёрнута, то слово читается наоборот.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6250" y="2924944"/>
            <a:ext cx="8272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>
                <a:latin typeface="+mj-lt"/>
              </a:rPr>
              <a:t>4. Если возле картинки стоят цифры, то читаем только те буквы, которые стоят под этими номерами.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6250" y="3645024"/>
            <a:ext cx="8272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>
                <a:latin typeface="+mj-lt"/>
              </a:rPr>
              <a:t>5. Если возле картинки зачёркнута буква (или буквы), то она (они) не читается.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6250" y="4365104"/>
            <a:ext cx="8272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>
                <a:latin typeface="+mj-lt"/>
              </a:rPr>
              <a:t>6. Если возле картинки находятся буквы, между которыми стоит знак равенства, то делаем замену букв.</a:t>
            </a:r>
          </a:p>
        </p:txBody>
      </p:sp>
      <p:pic>
        <p:nvPicPr>
          <p:cNvPr id="14" name="Picture 2" descr="http://themodernattraction.weebly.com/uploads/5/6/9/4/56943621/2751891_orig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6349" y="5059060"/>
            <a:ext cx="1244599" cy="135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8077200" y="6115050"/>
            <a:ext cx="607491" cy="323850"/>
          </a:xfrm>
          <a:prstGeom prst="rightArrow">
            <a:avLst>
              <a:gd name="adj1" fmla="val 50000"/>
              <a:gd name="adj2" fmla="val 111765"/>
            </a:avLst>
          </a:prstGeom>
          <a:blipFill>
            <a:blip r:embed="rId3" cstate="email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96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23875" y="511309"/>
            <a:ext cx="1280030" cy="369332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Ребус № 1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3875" y="5852959"/>
            <a:ext cx="2350352" cy="495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70C0"/>
                </a:solidFill>
              </a:rPr>
              <a:t>Проверить ответ</a:t>
            </a:r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7943850" y="6086475"/>
            <a:ext cx="707401" cy="295275"/>
          </a:xfrm>
          <a:prstGeom prst="rightArrow">
            <a:avLst>
              <a:gd name="adj1" fmla="val 50000"/>
              <a:gd name="adj2" fmla="val 150000"/>
            </a:avLst>
          </a:prstGeom>
          <a:blipFill>
            <a:blip r:embed="rId2" cstate="email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651284" y="4838968"/>
            <a:ext cx="1104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пена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3134" y="4838968"/>
            <a:ext cx="428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2926" y="4838967"/>
            <a:ext cx="4299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48375" y="4839716"/>
            <a:ext cx="428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=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34098" y="4862866"/>
            <a:ext cx="13500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пенал</a:t>
            </a:r>
          </a:p>
        </p:txBody>
      </p:sp>
      <p:pic>
        <p:nvPicPr>
          <p:cNvPr id="1028" name="Picture 4" descr="http://dom.goodhouse.com.ua/i/600_400/publications/4013/kak-sdelat-sneg-letom-1036-5542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1381" y="1261641"/>
            <a:ext cx="5023090" cy="334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Стрелка вправо 21"/>
          <p:cNvSpPr/>
          <p:nvPr/>
        </p:nvSpPr>
        <p:spPr>
          <a:xfrm rot="7780737">
            <a:off x="4466844" y="1325279"/>
            <a:ext cx="910063" cy="320711"/>
          </a:xfrm>
          <a:prstGeom prst="rightArrow">
            <a:avLst>
              <a:gd name="adj1" fmla="val 50000"/>
              <a:gd name="adj2" fmla="val 124039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6388053" y="2500907"/>
            <a:ext cx="94929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</a:t>
            </a:r>
          </a:p>
        </p:txBody>
      </p:sp>
    </p:spTree>
    <p:extLst>
      <p:ext uri="{BB962C8B-B14F-4D97-AF65-F5344CB8AC3E}">
        <p14:creationId xmlns:p14="http://schemas.microsoft.com/office/powerpoint/2010/main" val="55900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48773" y="953095"/>
            <a:ext cx="3834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Browallia New" panose="020B0604020202020204" pitchFamily="34" charset="-34"/>
              </a:rPr>
              <a:t>,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773848" y="2038350"/>
            <a:ext cx="3362325" cy="15906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6671" y="1876425"/>
            <a:ext cx="3874580" cy="24574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17302" y="953095"/>
            <a:ext cx="5822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>
                <a:ln w="11430"/>
                <a:solidFill>
                  <a:srgbClr val="0070C0"/>
                </a:solidFill>
                <a:latin typeface="Century" panose="02040604050505020304" pitchFamily="18" charset="0"/>
                <a:cs typeface="Browallia New" panose="020B0604020202020204" pitchFamily="34" charset="-34"/>
              </a:rPr>
              <a:t>,,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6613" y="549831"/>
            <a:ext cx="1280030" cy="369332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Ребус № 2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5723" y="5867400"/>
            <a:ext cx="2350352" cy="495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70C0"/>
                </a:solidFill>
              </a:rPr>
              <a:t>Проверить ответ</a:t>
            </a:r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7943850" y="6086475"/>
            <a:ext cx="707401" cy="295275"/>
          </a:xfrm>
          <a:prstGeom prst="rightArrow">
            <a:avLst>
              <a:gd name="adj1" fmla="val 50000"/>
              <a:gd name="adj2" fmla="val 150000"/>
            </a:avLst>
          </a:prstGeom>
          <a:blipFill>
            <a:blip r:embed="rId3" cstate="email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346244" y="4838968"/>
            <a:ext cx="14414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линия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3134" y="4838968"/>
            <a:ext cx="428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3329" y="4838968"/>
            <a:ext cx="13724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лейка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93086" y="4838968"/>
            <a:ext cx="428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=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5529" y="4838968"/>
            <a:ext cx="18854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линейка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190750" y="4972050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441749" y="4972050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108926" y="4941466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55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91749" y="524946"/>
            <a:ext cx="1280030" cy="369332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Ребус № 3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1749" y="5838825"/>
            <a:ext cx="2350352" cy="495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70C0"/>
                </a:solidFill>
              </a:rPr>
              <a:t>Проверить ответ</a:t>
            </a:r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7943850" y="6086475"/>
            <a:ext cx="707401" cy="295275"/>
          </a:xfrm>
          <a:prstGeom prst="rightArrow">
            <a:avLst>
              <a:gd name="adj1" fmla="val 50000"/>
              <a:gd name="adj2" fmla="val 150000"/>
            </a:avLst>
          </a:prstGeom>
          <a:blipFill>
            <a:blip r:embed="rId2" cstate="email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2610779" y="4838968"/>
            <a:ext cx="2980303" cy="584775"/>
            <a:chOff x="3963329" y="4838968"/>
            <a:chExt cx="2980303" cy="584775"/>
          </a:xfrm>
        </p:grpSpPr>
        <p:sp>
          <p:nvSpPr>
            <p:cNvPr id="13" name="TextBox 12"/>
            <p:cNvSpPr txBox="1"/>
            <p:nvPr/>
          </p:nvSpPr>
          <p:spPr>
            <a:xfrm>
              <a:off x="3963329" y="4838968"/>
              <a:ext cx="29803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i="1" dirty="0">
                  <a:solidFill>
                    <a:schemeClr val="accent6">
                      <a:lumMod val="75000"/>
                    </a:schemeClr>
                  </a:solidFill>
                </a:rPr>
                <a:t>Сурок   =   </a:t>
              </a:r>
              <a:r>
                <a:rPr lang="ru-RU" sz="3200" b="1" i="1" dirty="0">
                  <a:solidFill>
                    <a:srgbClr val="C00000"/>
                  </a:solidFill>
                </a:rPr>
                <a:t>урок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4108926" y="4941466"/>
              <a:ext cx="171450" cy="451693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1197" y="709612"/>
            <a:ext cx="2686050" cy="39528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46126" y="274082"/>
            <a:ext cx="44755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>
                <a:ln w="11430"/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Browallia New" panose="020B0604020202020204" pitchFamily="34" charset="-34"/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40461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888262" y="215947"/>
            <a:ext cx="44755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>
                <a:ln w="11430"/>
                <a:solidFill>
                  <a:srgbClr val="0070C0"/>
                </a:solidFill>
                <a:latin typeface="Century" panose="02040604050505020304" pitchFamily="18" charset="0"/>
                <a:cs typeface="Browallia New" panose="020B0604020202020204" pitchFamily="34" charset="-34"/>
              </a:rPr>
              <a:t>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4086" y="504369"/>
            <a:ext cx="1280030" cy="369332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Ребус № 4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6397" y="5874522"/>
            <a:ext cx="2350352" cy="495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70C0"/>
                </a:solidFill>
              </a:rPr>
              <a:t>Проверить ответ</a:t>
            </a:r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7943850" y="6086475"/>
            <a:ext cx="707401" cy="295275"/>
          </a:xfrm>
          <a:prstGeom prst="rightArrow">
            <a:avLst>
              <a:gd name="adj1" fmla="val 50000"/>
              <a:gd name="adj2" fmla="val 150000"/>
            </a:avLst>
          </a:prstGeom>
          <a:blipFill>
            <a:blip r:embed="rId2" cstate="email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346244" y="4838968"/>
            <a:ext cx="67739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Кар     +       ландыш    =    </a:t>
            </a:r>
            <a:r>
              <a:rPr lang="ru-RU" sz="3200" b="1" i="1" dirty="0">
                <a:solidFill>
                  <a:srgbClr val="C00000"/>
                </a:solidFill>
              </a:rPr>
              <a:t>карандаш</a:t>
            </a:r>
          </a:p>
        </p:txBody>
      </p:sp>
      <p:pic>
        <p:nvPicPr>
          <p:cNvPr id="2052" name="Picture 4" descr="http://www.playcast.ru/uploads/2016/10/27/2032816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679" y="2041669"/>
            <a:ext cx="2407962" cy="2538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Группа 19"/>
          <p:cNvGrpSpPr/>
          <p:nvPr/>
        </p:nvGrpSpPr>
        <p:grpSpPr>
          <a:xfrm>
            <a:off x="3001298" y="1235708"/>
            <a:ext cx="1045792" cy="789184"/>
            <a:chOff x="3063134" y="953095"/>
            <a:chExt cx="1045792" cy="789184"/>
          </a:xfrm>
        </p:grpSpPr>
        <p:sp>
          <p:nvSpPr>
            <p:cNvPr id="6" name="Скругленная прямоугольная выноска 5"/>
            <p:cNvSpPr/>
            <p:nvPr/>
          </p:nvSpPr>
          <p:spPr>
            <a:xfrm>
              <a:off x="3063134" y="953095"/>
              <a:ext cx="1045792" cy="789184"/>
            </a:xfrm>
            <a:prstGeom prst="wedgeRoundRectCallout">
              <a:avLst>
                <a:gd name="adj1" fmla="val -66668"/>
                <a:gd name="adj2" fmla="val 77167"/>
                <a:gd name="adj3" fmla="val 16667"/>
              </a:avLst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74110" y="959429"/>
              <a:ext cx="41710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4000" b="1" dirty="0">
                  <a:solidFill>
                    <a:srgbClr val="C00000"/>
                  </a:solidFill>
                </a:rPr>
                <a:t>?</a:t>
              </a:r>
            </a:p>
          </p:txBody>
        </p:sp>
      </p:grpSp>
      <p:pic>
        <p:nvPicPr>
          <p:cNvPr id="2054" name="Picture 6" descr="http://ramki-photoshop.ru/cvety/cvetok77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3720" y="873701"/>
            <a:ext cx="2961398" cy="377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846511" y="3922827"/>
            <a:ext cx="12634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Ы = А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3487541" y="4905508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476749" y="4947626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396252" y="4458778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solidFill>
                  <a:schemeClr val="accent6">
                    <a:lumMod val="75000"/>
                  </a:schemeClr>
                </a:solidFill>
              </a:rPr>
              <a:t>а</a:t>
            </a:r>
          </a:p>
        </p:txBody>
      </p:sp>
    </p:spTree>
    <p:extLst>
      <p:ext uri="{BB962C8B-B14F-4D97-AF65-F5344CB8AC3E}">
        <p14:creationId xmlns:p14="http://schemas.microsoft.com/office/powerpoint/2010/main" val="74233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11432" y="690428"/>
            <a:ext cx="44755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>
                <a:ln w="11430"/>
                <a:solidFill>
                  <a:srgbClr val="0070C0"/>
                </a:solidFill>
                <a:latin typeface="Century" panose="02040604050505020304" pitchFamily="18" charset="0"/>
                <a:cs typeface="Browallia New" panose="020B0604020202020204" pitchFamily="34" charset="-34"/>
              </a:rPr>
              <a:t>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2925" y="541001"/>
            <a:ext cx="1280030" cy="369332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Ребус № 5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42925" y="5838825"/>
            <a:ext cx="2350352" cy="495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70C0"/>
                </a:solidFill>
              </a:rPr>
              <a:t>Проверить ответ</a:t>
            </a:r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7943850" y="6086475"/>
            <a:ext cx="707401" cy="295275"/>
          </a:xfrm>
          <a:prstGeom prst="rightArrow">
            <a:avLst>
              <a:gd name="adj1" fmla="val 50000"/>
              <a:gd name="adj2" fmla="val 150000"/>
            </a:avLst>
          </a:prstGeom>
          <a:blipFill>
            <a:blip r:embed="rId2" cstate="email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346244" y="4838968"/>
            <a:ext cx="68050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Перо    +    е    +  имена=    </a:t>
            </a:r>
            <a:r>
              <a:rPr lang="ru-RU" sz="3200" b="1" i="1" dirty="0">
                <a:solidFill>
                  <a:srgbClr val="C00000"/>
                </a:solidFill>
              </a:rPr>
              <a:t>перемена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2179076" y="4949755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ttp://cdn08.dayviews.com/113/_u2/_u4/_u6/_u6/_u3/_u6/u2466364/18723_1410117640/Vas_faller_fortast_i_vakuum_en_hammare_eller_en_fjader_Nu_galler_detta_nere_pa_jorden_och_inte_i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20218">
            <a:off x="229414" y="1624981"/>
            <a:ext cx="3578765" cy="260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45289" y="2182233"/>
            <a:ext cx="89319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29855" y="1890757"/>
            <a:ext cx="2013995" cy="212365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accent6">
                    <a:lumMod val="75000"/>
                  </a:schemeClr>
                </a:solidFill>
              </a:rPr>
              <a:t>Саша</a:t>
            </a:r>
          </a:p>
          <a:p>
            <a:pPr algn="ctr"/>
            <a:r>
              <a:rPr lang="ru-RU" sz="4400" dirty="0">
                <a:solidFill>
                  <a:schemeClr val="accent6">
                    <a:lumMod val="75000"/>
                  </a:schemeClr>
                </a:solidFill>
              </a:rPr>
              <a:t>Лида</a:t>
            </a:r>
          </a:p>
          <a:p>
            <a:pPr algn="ctr"/>
            <a:r>
              <a:rPr lang="ru-RU" sz="4400" dirty="0">
                <a:solidFill>
                  <a:schemeClr val="accent6">
                    <a:lumMod val="75000"/>
                  </a:schemeClr>
                </a:solidFill>
              </a:rPr>
              <a:t>Оля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445974" y="1005802"/>
            <a:ext cx="44755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>
                <a:ln w="11430"/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  <a:cs typeface="Browallia New" panose="020B0604020202020204" pitchFamily="34" charset="-34"/>
              </a:rPr>
              <a:t>,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4322441" y="4936743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0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05821" y="1378637"/>
            <a:ext cx="44755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>
                <a:ln w="11430"/>
                <a:solidFill>
                  <a:srgbClr val="0070C0"/>
                </a:solidFill>
                <a:latin typeface="Century" panose="02040604050505020304" pitchFamily="18" charset="0"/>
                <a:cs typeface="Browallia New" panose="020B0604020202020204" pitchFamily="34" charset="-34"/>
              </a:rPr>
              <a:t>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296" y="496023"/>
            <a:ext cx="1280030" cy="369332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Ребус № 6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0296" y="5838825"/>
            <a:ext cx="2350352" cy="495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70C0"/>
                </a:solidFill>
              </a:rPr>
              <a:t>Проверить ответ</a:t>
            </a:r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7943850" y="6086475"/>
            <a:ext cx="707401" cy="295275"/>
          </a:xfrm>
          <a:prstGeom prst="rightArrow">
            <a:avLst>
              <a:gd name="adj1" fmla="val 50000"/>
              <a:gd name="adj2" fmla="val 150000"/>
            </a:avLst>
          </a:prstGeom>
          <a:blipFill>
            <a:blip r:embed="rId2" cstate="email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195773" y="4838967"/>
            <a:ext cx="7049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Флот    +    мастер   =    </a:t>
            </a:r>
            <a:r>
              <a:rPr lang="ru-RU" sz="3200" b="1" i="1" dirty="0">
                <a:solidFill>
                  <a:srgbClr val="C00000"/>
                </a:solidFill>
              </a:rPr>
              <a:t>фломастер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2179076" y="4949755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296" y="1658774"/>
            <a:ext cx="3297559" cy="232890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16820" y="2558005"/>
            <a:ext cx="509286" cy="381965"/>
          </a:xfrm>
          <a:prstGeom prst="rect">
            <a:avLst/>
          </a:prstGeom>
          <a:solidFill>
            <a:srgbClr val="FFC00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7780737">
            <a:off x="3036843" y="1998948"/>
            <a:ext cx="910063" cy="320711"/>
          </a:xfrm>
          <a:prstGeom prst="rightArrow">
            <a:avLst>
              <a:gd name="adj1" fmla="val 50000"/>
              <a:gd name="adj2" fmla="val 124039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http://pp52.ru/images/logo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9599" y="865355"/>
            <a:ext cx="2771775" cy="367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24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31079" y="438150"/>
            <a:ext cx="97334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>
                <a:ln w="11430"/>
                <a:solidFill>
                  <a:schemeClr val="accent4">
                    <a:lumMod val="50000"/>
                  </a:schemeClr>
                </a:solidFill>
                <a:latin typeface="Century" panose="02040604050505020304" pitchFamily="18" charset="0"/>
                <a:cs typeface="Browallia New" panose="020B0604020202020204" pitchFamily="34" charset="-34"/>
              </a:rPr>
              <a:t>,,,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980" y="524409"/>
            <a:ext cx="1280030" cy="369332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Ребус № 7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8980" y="5838825"/>
            <a:ext cx="2350352" cy="495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70C0"/>
                </a:solidFill>
              </a:rPr>
              <a:t>Проверить ответ</a:t>
            </a:r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7943850" y="6086475"/>
            <a:ext cx="707401" cy="295275"/>
          </a:xfrm>
          <a:prstGeom prst="rightArrow">
            <a:avLst>
              <a:gd name="adj1" fmla="val 50000"/>
              <a:gd name="adj2" fmla="val 150000"/>
            </a:avLst>
          </a:prstGeom>
          <a:blipFill>
            <a:blip r:embed="rId2" cstate="email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195773" y="4838967"/>
            <a:ext cx="7265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Стол    +    корова   +  я   =    </a:t>
            </a:r>
            <a:r>
              <a:rPr lang="ru-RU" sz="3200" b="1" i="1" dirty="0">
                <a:solidFill>
                  <a:srgbClr val="C00000"/>
                </a:solidFill>
              </a:rPr>
              <a:t>столовая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3298790" y="4942478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http://saksoniya.com.ua/images/goods/723/1141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980" y="1752867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vsevogorod.ru/img/1000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4515" y="1531441"/>
            <a:ext cx="3895220" cy="274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267321" y="1982895"/>
            <a:ext cx="1114409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500" b="0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3531079" y="4957263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763368" y="4972049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68871" y="1290592"/>
            <a:ext cx="44755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>
                <a:ln w="11430"/>
                <a:solidFill>
                  <a:schemeClr val="accent4">
                    <a:lumMod val="50000"/>
                  </a:schemeClr>
                </a:solidFill>
                <a:latin typeface="Century" panose="02040604050505020304" pitchFamily="18" charset="0"/>
                <a:cs typeface="Browallia New" panose="020B0604020202020204" pitchFamily="34" charset="-34"/>
              </a:rPr>
              <a:t>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968" y="482215"/>
            <a:ext cx="1280030" cy="369332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Ребус № 8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8097" y="5838825"/>
            <a:ext cx="2350352" cy="495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0070C0"/>
                </a:solidFill>
              </a:rPr>
              <a:t>Проверить ответ</a:t>
            </a:r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/>
        </p:nvSpPr>
        <p:spPr>
          <a:xfrm>
            <a:off x="7943850" y="6086475"/>
            <a:ext cx="707401" cy="295275"/>
          </a:xfrm>
          <a:prstGeom prst="rightArrow">
            <a:avLst>
              <a:gd name="adj1" fmla="val 50000"/>
              <a:gd name="adj2" fmla="val 150000"/>
            </a:avLst>
          </a:prstGeom>
          <a:blipFill>
            <a:blip r:embed="rId2" cstate="email">
              <a:alphaModFix amt="7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195773" y="4838967"/>
            <a:ext cx="6850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Парта    +    кафель   =    </a:t>
            </a:r>
            <a:r>
              <a:rPr lang="ru-RU" sz="3200" b="1" i="1" dirty="0">
                <a:solidFill>
                  <a:srgbClr val="C00000"/>
                </a:solidFill>
              </a:rPr>
              <a:t>портфель</a:t>
            </a: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2421405" y="4957262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607548" y="4957261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569553" y="4969859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http://art.1stroitelny.kz/img/show/type/good/size/500x500/id/4ec4c184ca37ec642c000006.png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114" t="18045" r="11767" b="15622"/>
          <a:stretch/>
        </p:blipFill>
        <p:spPr bwMode="auto">
          <a:xfrm>
            <a:off x="1026468" y="2025570"/>
            <a:ext cx="2908349" cy="253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61037" y="1659269"/>
            <a:ext cx="946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>
                <a:solidFill>
                  <a:schemeClr val="accent4">
                    <a:lumMod val="50000"/>
                  </a:schemeClr>
                </a:solidFill>
              </a:rPr>
              <a:t>а = о</a:t>
            </a:r>
          </a:p>
        </p:txBody>
      </p:sp>
      <p:pic>
        <p:nvPicPr>
          <p:cNvPr id="8196" name="Picture 4" descr="http://campcountymonument.com/wp-content/uploads/2015/04/granite-colors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1075" y="2057415"/>
            <a:ext cx="3455514" cy="230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5377423" y="1218313"/>
            <a:ext cx="71045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>
                <a:ln w="11430"/>
                <a:solidFill>
                  <a:srgbClr val="C00000"/>
                </a:solidFill>
                <a:latin typeface="Century" panose="02040604050505020304" pitchFamily="18" charset="0"/>
                <a:cs typeface="Browallia New" panose="020B0604020202020204" pitchFamily="34" charset="-34"/>
              </a:rPr>
              <a:t>,,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3818487" y="4926289"/>
            <a:ext cx="171450" cy="45169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61037" y="4525384"/>
            <a:ext cx="405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о</a:t>
            </a:r>
          </a:p>
        </p:txBody>
      </p:sp>
    </p:spTree>
    <p:extLst>
      <p:ext uri="{BB962C8B-B14F-4D97-AF65-F5344CB8AC3E}">
        <p14:creationId xmlns:p14="http://schemas.microsoft.com/office/powerpoint/2010/main" val="155386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wondersofdisney.disneyfansites.com/disfriends/beautybeast/potts-chip/mrspottsdisapprove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67050" y="666519"/>
            <a:ext cx="3572761" cy="367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78305" y="4495800"/>
            <a:ext cx="5796939" cy="10286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Молодцы, ребята!</a:t>
            </a:r>
          </a:p>
        </p:txBody>
      </p:sp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8191500" y="5972175"/>
            <a:ext cx="561975" cy="504825"/>
          </a:xfrm>
          <a:prstGeom prst="mathMultiply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65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МОЯ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</TotalTime>
  <Words>258</Words>
  <Application>Microsoft Office PowerPoint</Application>
  <PresentationFormat>Экран (4:3)</PresentationFormat>
  <Paragraphs>66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Browallia New</vt:lpstr>
      <vt:lpstr>Cambria</vt:lpstr>
      <vt:lpstr>Century</vt:lpstr>
      <vt:lpstr>Тема Office</vt:lpstr>
      <vt:lpstr>Викторина  «Ребусы для начинающих»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админ</cp:lastModifiedBy>
  <cp:revision>48</cp:revision>
  <dcterms:created xsi:type="dcterms:W3CDTF">2016-11-25T16:02:46Z</dcterms:created>
  <dcterms:modified xsi:type="dcterms:W3CDTF">2025-03-23T07:46:09Z</dcterms:modified>
</cp:coreProperties>
</file>