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58" r:id="rId23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3ADE"/>
    <a:srgbClr val="9999FF"/>
    <a:srgbClr val="E9FBFB"/>
    <a:srgbClr val="CAF7F6"/>
    <a:srgbClr val="B0F2F0"/>
    <a:srgbClr val="AC0000"/>
    <a:srgbClr val="6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>
      <p:cViewPr varScale="1">
        <p:scale>
          <a:sx n="81" d="100"/>
          <a:sy n="81" d="100"/>
        </p:scale>
        <p:origin x="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E282D-9822-41D7-9196-E9EE00AAA23D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55EFA-158F-4A58-8D90-19FF768F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928926" y="4786322"/>
            <a:ext cx="4071966" cy="16430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35781" y="2276840"/>
            <a:ext cx="8072437" cy="1470025"/>
          </a:xfrm>
        </p:spPr>
        <p:txBody>
          <a:bodyPr>
            <a:normAutofit fontScale="90000"/>
          </a:bodyPr>
          <a:lstStyle/>
          <a:p>
            <a:r>
              <a:rPr lang="ru-RU" sz="6000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653ADE"/>
                </a:solidFill>
                <a:latin typeface="Monotype Corsiva" pitchFamily="66" charset="0"/>
              </a:rPr>
              <a:t>Познавательная викторина</a:t>
            </a:r>
            <a:br>
              <a:rPr lang="ru-RU" sz="6000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653ADE"/>
                </a:solidFill>
                <a:latin typeface="Monotype Corsiva" pitchFamily="66" charset="0"/>
              </a:rPr>
            </a:br>
            <a:r>
              <a:rPr lang="ru-RU" sz="6000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653ADE"/>
                </a:solidFill>
                <a:latin typeface="Monotype Corsiva" pitchFamily="66" charset="0"/>
              </a:rPr>
              <a:t>«Хвостатая»</a:t>
            </a:r>
            <a:endParaRPr lang="ru-RU" sz="3600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653ADE"/>
              </a:solidFill>
              <a:latin typeface="Monotype Corsiva" pitchFamily="66" charset="0"/>
            </a:endParaRPr>
          </a:p>
        </p:txBody>
      </p:sp>
      <p:pic>
        <p:nvPicPr>
          <p:cNvPr id="7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B842DE-6CA9-4E5A-A449-06F4730BA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6320" y="5157240"/>
            <a:ext cx="1491465" cy="1470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300274" y="1159909"/>
            <a:ext cx="7033920" cy="5077481"/>
            <a:chOff x="1300274" y="1050964"/>
            <a:chExt cx="7033920" cy="5186907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 rotWithShape="1">
            <a:blip r:embed="rId2"/>
            <a:srcRect l="4753"/>
            <a:stretch/>
          </p:blipFill>
          <p:spPr bwMode="auto">
            <a:xfrm>
              <a:off x="1300274" y="1522963"/>
              <a:ext cx="7033920" cy="47149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923910" y="1050964"/>
              <a:ext cx="25003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Кенгуру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138177" y="1215497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Этому замечательному прыгуну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его хвост помогает держать равновесие.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084" y="5045941"/>
            <a:ext cx="2712238" cy="1750241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44472" y="5142692"/>
            <a:ext cx="1579444" cy="15567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13583" y="865406"/>
            <a:ext cx="6859710" cy="5193147"/>
            <a:chOff x="1754426" y="1021935"/>
            <a:chExt cx="6859710" cy="5193147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 cstate="screen"/>
            <a:stretch>
              <a:fillRect/>
            </a:stretch>
          </p:blipFill>
          <p:spPr bwMode="auto">
            <a:xfrm>
              <a:off x="1754426" y="1500174"/>
              <a:ext cx="6859710" cy="47149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971604" y="1021935"/>
              <a:ext cx="1883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Лев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043510" y="1168556"/>
            <a:ext cx="750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На хвосте этого представителя семейства кошачьих есть пушистая кисточка,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а в ней острый коготь.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64" y="5204189"/>
            <a:ext cx="2341438" cy="1510959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32311" y="5386948"/>
            <a:ext cx="1368825" cy="1349149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547580" y="958387"/>
            <a:ext cx="6286544" cy="5133390"/>
            <a:chOff x="2041009" y="1081692"/>
            <a:chExt cx="6286544" cy="5133390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2041009" y="1500174"/>
              <a:ext cx="6286544" cy="47149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4242727" y="1081692"/>
              <a:ext cx="1883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Корова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21505" y="112468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Её хвост похож на хлыст,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им здорово отгонять кусачих насекомых.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687" y="5157240"/>
            <a:ext cx="2378579" cy="1534927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24410" y="5404941"/>
            <a:ext cx="1305999" cy="12872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428728" y="858236"/>
            <a:ext cx="6286544" cy="5141528"/>
            <a:chOff x="2041009" y="1034263"/>
            <a:chExt cx="6286544" cy="5141528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2041009" y="1539465"/>
              <a:ext cx="6286544" cy="46363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4242727" y="1034263"/>
              <a:ext cx="1883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Свинья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50711" y="1363438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Нос пятачком, хвостик крючком.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64" y="5354703"/>
            <a:ext cx="2125408" cy="1371552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3127" y="5326941"/>
            <a:ext cx="1378009" cy="135820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10452" y="734530"/>
            <a:ext cx="5354801" cy="4836124"/>
            <a:chOff x="2117768" y="775947"/>
            <a:chExt cx="5069049" cy="4615652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 rotWithShape="1">
            <a:blip r:embed="rId2"/>
            <a:srcRect b="9871"/>
            <a:stretch/>
          </p:blipFill>
          <p:spPr bwMode="auto">
            <a:xfrm>
              <a:off x="2117768" y="1212889"/>
              <a:ext cx="5069049" cy="417871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790396" y="775947"/>
              <a:ext cx="1883107" cy="558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Белка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14364" y="1484730"/>
            <a:ext cx="77152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Её пушистый рыжий хвостик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весело мелькает между зелёных веток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и служит своей хозяйке парашютом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во время прыжков. 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400" y="5278979"/>
            <a:ext cx="2146238" cy="1384994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65253" y="5128641"/>
            <a:ext cx="1522029" cy="15001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31550" y="668480"/>
            <a:ext cx="6715172" cy="5522782"/>
            <a:chOff x="1815453" y="1179969"/>
            <a:chExt cx="5819279" cy="4747390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815453" y="1567377"/>
              <a:ext cx="5819279" cy="43599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783539" y="1179969"/>
              <a:ext cx="1883107" cy="50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Слон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31500" y="1136941"/>
            <a:ext cx="7715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У этого великана нос намного длиннее,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чем хвост.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400" y="5412708"/>
            <a:ext cx="1981388" cy="1278614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86601" y="5329261"/>
            <a:ext cx="1305999" cy="12872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67319" y="912976"/>
            <a:ext cx="6409361" cy="5032048"/>
            <a:chOff x="1858347" y="1260429"/>
            <a:chExt cx="5554268" cy="4325555"/>
          </a:xfrm>
        </p:grpSpPr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0" r="6250"/>
            <a:stretch/>
          </p:blipFill>
          <p:spPr bwMode="auto">
            <a:xfrm>
              <a:off x="1858347" y="1650630"/>
              <a:ext cx="5554268" cy="39353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852940" y="1260429"/>
              <a:ext cx="1883107" cy="50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Заяц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25269" y="1371235"/>
            <a:ext cx="7715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У этого трусишки хвост короткий.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888" y="5157240"/>
            <a:ext cx="2595319" cy="1674791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69092" y="5234763"/>
            <a:ext cx="1450019" cy="14291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61708" y="937900"/>
            <a:ext cx="6942228" cy="5394890"/>
            <a:chOff x="1554001" y="1432706"/>
            <a:chExt cx="6080731" cy="4411682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 cstate="screen"/>
            <a:stretch>
              <a:fillRect/>
            </a:stretch>
          </p:blipFill>
          <p:spPr bwMode="auto">
            <a:xfrm>
              <a:off x="1554001" y="1823245"/>
              <a:ext cx="6080731" cy="40211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545950" y="1432706"/>
              <a:ext cx="1883107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Бобр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14074" y="1344080"/>
            <a:ext cx="8001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Для этого речного строителя его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 хвост является и рулём, и веслом,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в нём же он накапливает жир на зиму.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64" y="5274480"/>
            <a:ext cx="2269428" cy="1464490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6420" y="5402594"/>
            <a:ext cx="1305999" cy="12872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97245" y="1011357"/>
            <a:ext cx="6135196" cy="5321433"/>
            <a:chOff x="1907443" y="1492776"/>
            <a:chExt cx="5373848" cy="4351612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907443" y="1823245"/>
              <a:ext cx="5373848" cy="40211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746672" y="1492776"/>
              <a:ext cx="1883107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Енот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488" y="1458256"/>
            <a:ext cx="8001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Это животное все легко узнают по чёрным кольцам на его хвосте, число которых колеблется от 5 до 10.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180" y="5413327"/>
            <a:ext cx="1909378" cy="1232145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47801" y="5307733"/>
            <a:ext cx="1450019" cy="14291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395256" y="1036558"/>
            <a:ext cx="6620938" cy="4795275"/>
            <a:chOff x="1746107" y="1498362"/>
            <a:chExt cx="5799312" cy="3921347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746107" y="1976563"/>
              <a:ext cx="5799312" cy="34431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519450" y="1498362"/>
              <a:ext cx="2252624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Тушканчик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41507" y="1621333"/>
            <a:ext cx="8001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Этот прыгучий звёрек имеет голову зайца, туловище и передние лапы мыши,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задние ноги - птицы, а хвост - льва.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55" y="5300366"/>
            <a:ext cx="2332935" cy="1505472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6965" y="5466086"/>
            <a:ext cx="1191154" cy="117403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025127" y="911064"/>
            <a:ext cx="5093746" cy="5067757"/>
            <a:chOff x="2253463" y="1287739"/>
            <a:chExt cx="4461637" cy="4144169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2253463" y="1287739"/>
              <a:ext cx="4461637" cy="414416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687629" y="1323144"/>
              <a:ext cx="1883107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Петух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488" y="1556740"/>
            <a:ext cx="800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Сапоги со шпорами, хвост с узорами.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64" y="5366774"/>
            <a:ext cx="2125408" cy="1371552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01243" y="5264190"/>
            <a:ext cx="1450107" cy="142926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984726" y="762708"/>
            <a:ext cx="7284399" cy="5332583"/>
            <a:chOff x="1193680" y="1143999"/>
            <a:chExt cx="6380441" cy="4360730"/>
          </a:xfrm>
        </p:grpSpPr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193680" y="1532266"/>
              <a:ext cx="6380441" cy="39724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442346" y="1143999"/>
              <a:ext cx="1883107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Павлин</a:t>
              </a:r>
              <a:r>
                <a:rPr lang="ru-RU" sz="3200" b="1" dirty="0">
                  <a:solidFill>
                    <a:srgbClr val="653AD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488" y="1340710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Голос у этой птицы ужасно противный,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зато хвост самый красивый.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9572" y="5351590"/>
            <a:ext cx="2076098" cy="1339732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06274" y="5404096"/>
            <a:ext cx="1305999" cy="12872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547580" y="800126"/>
            <a:ext cx="6298495" cy="5342730"/>
            <a:chOff x="1935365" y="1124847"/>
            <a:chExt cx="5516883" cy="4369029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935365" y="1521413"/>
              <a:ext cx="5516883" cy="39724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642915" y="1124847"/>
              <a:ext cx="1883107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Сорока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488" y="1484730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Эта птица на своём хвосте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 разносит новости по лесу.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64" y="5302719"/>
            <a:ext cx="2053398" cy="1325083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13312" y="5271134"/>
            <a:ext cx="1408855" cy="1388603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422752" y="885468"/>
            <a:ext cx="6298495" cy="5263148"/>
            <a:chOff x="1935365" y="1135171"/>
            <a:chExt cx="5516883" cy="4303950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 cstate="screen"/>
            <a:stretch>
              <a:fillRect/>
            </a:stretch>
          </p:blipFill>
          <p:spPr bwMode="auto">
            <a:xfrm>
              <a:off x="1935365" y="1576166"/>
              <a:ext cx="5516883" cy="386295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684624" y="1135171"/>
              <a:ext cx="1883107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Орёл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487" y="1424746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Перья из хвоста этой птицы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индейцы носят на голове.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816" y="5322257"/>
            <a:ext cx="2148320" cy="1386337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80390" y="5208444"/>
            <a:ext cx="1522029" cy="15001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176485" y="819975"/>
            <a:ext cx="7000924" cy="5215386"/>
            <a:chOff x="1627734" y="1238224"/>
            <a:chExt cx="6132144" cy="4264892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627734" y="1716425"/>
              <a:ext cx="6132144" cy="378669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844995" y="1238224"/>
              <a:ext cx="1883107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Лягушка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29385" y="1340710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Хвост у неё бывает только в младенчестве,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 а потом пропадает. 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405104"/>
            <a:ext cx="2053398" cy="1325083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24410" y="5405104"/>
            <a:ext cx="1305999" cy="128722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407515" y="582035"/>
            <a:ext cx="6557542" cy="5228245"/>
            <a:chOff x="1878026" y="1218467"/>
            <a:chExt cx="5743783" cy="4275408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78026" y="1696668"/>
              <a:ext cx="5743783" cy="37972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185595" y="1218467"/>
              <a:ext cx="3128645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Гремучая змея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21505" y="1340710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На её хвосте чешуйки образуют погремушку, что отразилось в её названии.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64" y="5295394"/>
            <a:ext cx="2125408" cy="1371552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26150" y="5279909"/>
            <a:ext cx="1450019" cy="142917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279548" y="908650"/>
            <a:ext cx="6584903" cy="4337492"/>
            <a:chOff x="1724085" y="1399994"/>
            <a:chExt cx="5767748" cy="3546992"/>
          </a:xfrm>
        </p:grpSpPr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24085" y="1918026"/>
              <a:ext cx="5767748" cy="30289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511771" y="1399994"/>
              <a:ext cx="2440343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Ящерица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488" y="1412720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Она не боится потерять хвост,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потому что обязательно вырастет новый.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819160"/>
            <a:ext cx="2944555" cy="1900158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52400" y="5101734"/>
            <a:ext cx="1594039" cy="157112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547580" y="836640"/>
            <a:ext cx="5688790" cy="4795038"/>
            <a:chOff x="2194362" y="1368252"/>
            <a:chExt cx="4982838" cy="3921152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 rotWithShape="1">
            <a:blip r:embed="rId2" cstate="screen"/>
            <a:srcRect l="2685" t="7131" r="3868" b="3912"/>
            <a:stretch/>
          </p:blipFill>
          <p:spPr bwMode="auto">
            <a:xfrm>
              <a:off x="2194362" y="1746642"/>
              <a:ext cx="4982838" cy="35427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465610" y="1368252"/>
              <a:ext cx="2440342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Ласточка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488" y="1299360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Хвост у этой птички раздвоенный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на конце, как фрак.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0257" y="5146187"/>
            <a:ext cx="2629478" cy="1696835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6420" y="5229250"/>
            <a:ext cx="1483395" cy="146207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455653" y="581270"/>
            <a:ext cx="6021915" cy="5223261"/>
            <a:chOff x="1964183" y="1159422"/>
            <a:chExt cx="5274624" cy="4271332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 rotWithShape="1">
            <a:blip r:embed="rId2"/>
            <a:srcRect b="5325"/>
            <a:stretch/>
          </p:blipFill>
          <p:spPr bwMode="auto">
            <a:xfrm>
              <a:off x="1964183" y="1545565"/>
              <a:ext cx="5274624" cy="388518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558476" y="1159422"/>
              <a:ext cx="2440343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Поползень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10262" y="1331419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Эта птица может лазать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по стволам деревьев вперёд хвостом.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2864" y="5019843"/>
            <a:ext cx="2632759" cy="1698952"/>
          </a:xfrm>
          <a:prstGeom prst="rect">
            <a:avLst/>
          </a:prstGeom>
          <a:noFill/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35087" y="5098181"/>
            <a:ext cx="1666049" cy="16421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547580" y="827945"/>
            <a:ext cx="6048840" cy="5121404"/>
            <a:chOff x="2294994" y="1156597"/>
            <a:chExt cx="5298208" cy="4188039"/>
          </a:xfrm>
        </p:grpSpPr>
        <p:pic>
          <p:nvPicPr>
            <p:cNvPr id="12292" name="Picture 4" descr="http://ucbs.ucoz.ru/2011/kengo5.jpg"/>
            <p:cNvPicPr>
              <a:picLocks noChangeAspect="1" noChangeArrowheads="1"/>
            </p:cNvPicPr>
            <p:nvPr/>
          </p:nvPicPr>
          <p:blipFill rotWithShape="1">
            <a:blip r:embed="rId2"/>
            <a:srcRect l="2960" t="3594" r="2960" b="3850"/>
            <a:stretch/>
          </p:blipFill>
          <p:spPr bwMode="auto">
            <a:xfrm>
              <a:off x="2294994" y="1634798"/>
              <a:ext cx="5298208" cy="370983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 flipH="1">
              <a:off x="3723927" y="1156597"/>
              <a:ext cx="2440343" cy="478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Змея 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71504" y="1412720"/>
            <a:ext cx="8001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Её голова плавно переходит в хвост, </a:t>
            </a:r>
          </a:p>
          <a:p>
            <a:pPr algn="ctr"/>
            <a:r>
              <a:rPr lang="ru-RU" sz="2800" b="1" dirty="0">
                <a:solidFill>
                  <a:srgbClr val="653ADE"/>
                </a:solidFill>
                <a:latin typeface="Times New Roman" pitchFamily="18" charset="0"/>
                <a:cs typeface="Times New Roman" pitchFamily="18" charset="0"/>
              </a:rPr>
              <a:t>даже шеи нет.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548" y="5100931"/>
            <a:ext cx="2629478" cy="1696835"/>
          </a:xfrm>
          <a:prstGeom prst="rect">
            <a:avLst/>
          </a:prstGeom>
          <a:noFill/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D9657D2-0DD3-468F-B1B0-CE3DA5FD6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35087" y="5098181"/>
            <a:ext cx="1666049" cy="16421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7CBBF22-BC94-467E-BA94-4D487C10EB76}"/>
              </a:ext>
            </a:extLst>
          </p:cNvPr>
          <p:cNvSpPr txBox="1">
            <a:spLocks/>
          </p:cNvSpPr>
          <p:nvPr/>
        </p:nvSpPr>
        <p:spPr>
          <a:xfrm>
            <a:off x="535781" y="2276840"/>
            <a:ext cx="8072437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653ADE"/>
                </a:solidFill>
                <a:latin typeface="Monotype Corsiva" pitchFamily="66" charset="0"/>
              </a:rPr>
              <a:t>МОЛОДЦЫ!</a:t>
            </a:r>
            <a:endParaRPr lang="ru-RU" sz="3600" dirty="0">
              <a:ln w="19050">
                <a:solidFill>
                  <a:schemeClr val="accent2">
                    <a:lumMod val="50000"/>
                  </a:schemeClr>
                </a:solidFill>
              </a:ln>
              <a:solidFill>
                <a:srgbClr val="653ADE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985312cfbf4195ad09117148951d575629c379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283</Words>
  <Application>Microsoft Office PowerPoint</Application>
  <PresentationFormat>Экран (4:3)</PresentationFormat>
  <Paragraphs>60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Monotype Corsiva</vt:lpstr>
      <vt:lpstr>Times New Roman</vt:lpstr>
      <vt:lpstr>Тема Office</vt:lpstr>
      <vt:lpstr>Познавательная викторина «Хвостатая»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«Хвостатая» викторина</dc:title>
  <dc:creator>User</dc:creator>
  <cp:lastModifiedBy>Ирина Никитина</cp:lastModifiedBy>
  <cp:revision>52</cp:revision>
  <dcterms:created xsi:type="dcterms:W3CDTF">2015-06-05T12:09:15Z</dcterms:created>
  <dcterms:modified xsi:type="dcterms:W3CDTF">2025-03-24T09:24:46Z</dcterms:modified>
</cp:coreProperties>
</file>