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8" r:id="rId3"/>
    <p:sldId id="263" r:id="rId4"/>
    <p:sldId id="264" r:id="rId5"/>
    <p:sldId id="309" r:id="rId6"/>
    <p:sldId id="310" r:id="rId7"/>
    <p:sldId id="311" r:id="rId8"/>
    <p:sldId id="312" r:id="rId9"/>
    <p:sldId id="313" r:id="rId10"/>
    <p:sldId id="314" r:id="rId11"/>
    <p:sldId id="273" r:id="rId12"/>
    <p:sldId id="275" r:id="rId13"/>
    <p:sldId id="316" r:id="rId14"/>
    <p:sldId id="277" r:id="rId15"/>
    <p:sldId id="317" r:id="rId16"/>
    <p:sldId id="318" r:id="rId17"/>
    <p:sldId id="281" r:id="rId18"/>
    <p:sldId id="319" r:id="rId19"/>
    <p:sldId id="285" r:id="rId20"/>
    <p:sldId id="321" r:id="rId21"/>
    <p:sldId id="322" r:id="rId22"/>
    <p:sldId id="295" r:id="rId23"/>
    <p:sldId id="323" r:id="rId24"/>
    <p:sldId id="298" r:id="rId25"/>
    <p:sldId id="324" r:id="rId26"/>
    <p:sldId id="301" r:id="rId27"/>
    <p:sldId id="325" r:id="rId28"/>
    <p:sldId id="327" r:id="rId29"/>
    <p:sldId id="260" r:id="rId30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5D9FFF"/>
    <a:srgbClr val="6666FF"/>
    <a:srgbClr val="996633"/>
    <a:srgbClr val="CC9900"/>
    <a:srgbClr val="CC6600"/>
    <a:srgbClr val="FFCC66"/>
    <a:srgbClr val="EAAD00"/>
    <a:srgbClr val="EEC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6" autoAdjust="0"/>
    <p:restoredTop sz="94586" autoAdjust="0"/>
  </p:normalViewPr>
  <p:slideViewPr>
    <p:cSldViewPr>
      <p:cViewPr varScale="1">
        <p:scale>
          <a:sx n="97" d="100"/>
          <a:sy n="97" d="100"/>
        </p:scale>
        <p:origin x="1234" y="91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97203-07A7-4F32-9284-6F1D504A3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43675A-C052-4174-87F5-A8411E608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E8889D-4581-4928-992E-02FF11571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5DF8A5-5ECD-4D5E-8369-08EEFE2F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5C0713-9EC2-4AB6-B906-479A6725F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39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A7E85-C7B0-4B76-ACFF-D7688BF66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CA3D7E-FD47-4076-99D3-23AB8E91A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4AEE80-37A9-4490-B2BC-39DED54FE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2CDF7D-BB00-44DA-A4B6-1D05FB99E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FE6E53-47D4-43C4-8B87-8F3EDD3E3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2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73719C-E87E-491A-916B-3E2219CDE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63B7E1-166E-4F53-BAD4-61B1A46F0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13F6E7-5D16-47BC-9542-1153F83F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615A7A-3DA0-4054-BFC9-68B40CBF4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B37994-0F30-4D7D-B278-213A4000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2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A29597-DBCF-4C0B-80F7-82E88ED95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5E11FC-3860-4E2A-96E5-F9577D8E3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7F8546-3E16-43FC-B8FD-2EA9CF9FD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CF6F41-4F0D-4DFB-B40F-43792F194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0DFDF6-9D3B-4F59-9E0C-FB6CD931E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2386D8-3FE4-4EB5-A7F9-724F3F2D7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70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9400B-55C6-4616-9F28-A43A29E5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FD2AFD-98E6-4CE1-8F84-5FC2DC0CD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745392-CD6C-442E-A012-AC036B026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E7ACAE-00AD-4DB9-8DD2-A332E9526C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A68BE7D-67EF-4204-AF80-7DBA3E50B9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9D84B03-1172-4897-8B38-1688AD3B1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C2DBFA-1395-4D15-BD54-CBB8D9AAF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EEEF7A5-7BD6-436F-9835-97DA4EBD3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52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45D56-E3BA-4F68-AF95-3FBFCA630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4773C42-DA63-4C06-8684-E01CFC180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73DE8E-B1A9-4C84-9AD5-90A99D0FD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75845B-233E-4CC3-B380-6F0F0A28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25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C1AB4C9-2DBF-40CA-B4DE-E0B415DB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BD78542-9E6A-4A9A-A60F-1C47439B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3D146C-8F48-4416-9017-BC63716F1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93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6386A-0FD7-4A11-949D-47EC2B89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16F657-DA48-42F6-A50C-31C5C24A7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94C7A3-69CE-44FD-9C19-89B052971E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891C46-350F-4265-87CC-F0AB8AD18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957580-9188-48BC-BEC8-1656563D9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A926C5-F615-445A-8079-39A43465E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87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357CF7-57F0-4482-98C6-C03A915DE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EFE13C1-A3DC-4C07-8989-80E48B9E3B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65EA32-7694-4A89-9597-927806B1D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520881-E53B-4A61-B80E-2C3F11471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09CBCB-1B8C-4116-BA34-DAA5819F9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4FC909-C178-4D57-AE73-C4B3EAE8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1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72D4C5-ACDE-4178-ABF5-E4EC97652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5E1438B-E7AF-46FC-8675-DDBAC37B8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B55586-9BCF-4C43-8F69-DBD597548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FB4ADB-8DCD-44CD-BC73-BCF10887B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9F5EEE-E152-45F7-8471-507A8FB9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29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1D5AA8B-8543-4093-B650-D6461EC498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A88524-4521-421A-BD7A-5AABB5007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1DA5F9-048E-4F3A-970E-7CBC1C5A7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FD950A-7936-4A16-87DA-257FC380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312C85-1DED-499B-8118-95A68C596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48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0F87A-D72A-49E3-B74F-DBA46BCD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9F44B1-3F1E-441F-976C-0613CB4CF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524975-7C87-4BB3-A1B1-31F814BE6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E59487-5157-48C2-B132-6BB93B8ABD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522D9E-1873-47BC-A2B5-A2D2F6405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8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872275"/>
            <a:ext cx="6530957" cy="1391413"/>
          </a:xfrm>
        </p:spPr>
        <p:txBody>
          <a:bodyPr>
            <a:prstTxWarp prst="textWave1">
              <a:avLst/>
            </a:prstTxWarp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6666FF"/>
                </a:solidFill>
                <a:latin typeface="Comic Sans MS" pitchFamily="66" charset="0"/>
              </a:rPr>
              <a:t>«Хочу всё знать!»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94496" y="266700"/>
            <a:ext cx="58560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0" cap="none" spc="0">
                <a:ln w="1016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Интерактивная викторина</a:t>
            </a:r>
            <a:endParaRPr lang="ru-RU" sz="3600" b="0" cap="none" spc="0" dirty="0">
              <a:ln w="1016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C201547-4FEF-46C6-B240-D901C07062FC}"/>
              </a:ext>
            </a:extLst>
          </p:cNvPr>
          <p:cNvSpPr/>
          <p:nvPr/>
        </p:nvSpPr>
        <p:spPr>
          <a:xfrm>
            <a:off x="8030604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29500" y="3390900"/>
            <a:ext cx="25277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ОМЫТА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72ED2A-EBE2-468C-A19F-D4314A27AB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-308099"/>
            <a:ext cx="7848600" cy="5658653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46482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91331" y="3390900"/>
            <a:ext cx="25118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АТОМЫ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304800" y="798556"/>
            <a:ext cx="7574726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Как называются мельчайшие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частицы, из которых состоят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 все вещества в природе?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tka Heading" panose="02000505000000020004" pitchFamily="2" charset="0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770" y="2208224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12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4B6541-DA4A-434C-9F2C-1AE88014FAA3}"/>
              </a:ext>
            </a:extLst>
          </p:cNvPr>
          <p:cNvSpPr/>
          <p:nvPr/>
        </p:nvSpPr>
        <p:spPr>
          <a:xfrm>
            <a:off x="8030604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545B2E14-3898-487E-976A-69334EA63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7674" y="2521228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09600" y="904556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Эти микроорганизмы живут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повсюду и состоят из одной клетки.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Как они называются?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07AD7D-4959-4EC9-A3E0-09FC8CC0D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292" y="-266126"/>
            <a:ext cx="7846232" cy="56636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486400" y="3390900"/>
            <a:ext cx="33194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БАКТЕРИИ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AE0BC9C6-C87F-4B28-9F3A-53FF3279A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866" y="24612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8914" y="2236231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30963" y="3390900"/>
            <a:ext cx="33248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ТЕРИБАКИ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65DA07D-8124-4D55-9DD0-97A37F70642B}"/>
              </a:ext>
            </a:extLst>
          </p:cNvPr>
          <p:cNvSpPr/>
          <p:nvPr/>
        </p:nvSpPr>
        <p:spPr>
          <a:xfrm>
            <a:off x="8082787" y="5067300"/>
            <a:ext cx="720000" cy="330249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43AC0A-62CC-4EED-A86D-5606EFA3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292" y="-266126"/>
            <a:ext cx="7846232" cy="56636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8600" y="924520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Что является основным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строительным материалом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живой клетки?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49374" y="3390900"/>
            <a:ext cx="21934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БЕЛОК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626" y="2271206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10674" y="3390900"/>
            <a:ext cx="2165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КОЛЕБ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Picture background">
            <a:extLst>
              <a:ext uri="{FF2B5EF4-FFF2-40B4-BE49-F238E27FC236}">
                <a16:creationId xmlns:a16="http://schemas.microsoft.com/office/drawing/2014/main" id="{CAD56372-1AA3-46B5-9067-DE0951E96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866" y="24612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329BE13-7262-4A0D-BBD4-F8266A91AC7F}"/>
              </a:ext>
            </a:extLst>
          </p:cNvPr>
          <p:cNvSpPr/>
          <p:nvPr/>
        </p:nvSpPr>
        <p:spPr>
          <a:xfrm>
            <a:off x="8030604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26976" y="3390900"/>
            <a:ext cx="27327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КУМАВУ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781439" y="3574771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77859" y="3390900"/>
            <a:ext cx="2736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ВАКУУМ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A00293D1-8E09-4C3D-A94B-0831C9777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1739" y="2476500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C3FB435-6159-4F6E-89C9-3FDC9CD0F005}"/>
              </a:ext>
            </a:extLst>
          </p:cNvPr>
          <p:cNvSpPr/>
          <p:nvPr/>
        </p:nvSpPr>
        <p:spPr>
          <a:xfrm>
            <a:off x="8082787" y="5067300"/>
            <a:ext cx="720000" cy="330249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E028A1B-02B9-442F-86AD-9E0EE738AA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2298192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 узнаешь правильный ответ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-304800" y="996023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Как называется пустота,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пространство,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в котором нет ничего?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8870D25-F342-42C2-9855-61AA19247C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-381000" y="971550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Какой материал получают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после обжига мела, известняка?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Им белят потолок.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304247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 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00625" y="3390900"/>
            <a:ext cx="27855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ВСЕТИЗЬ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59136" y="3390900"/>
            <a:ext cx="27739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ИЗВЕСТЬ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9E5E60A6-7EF9-419D-8982-2FA2D942E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1739" y="2476500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88A9B1B-A2D2-496F-AF9B-D8B6F534606E}"/>
              </a:ext>
            </a:extLst>
          </p:cNvPr>
          <p:cNvSpPr/>
          <p:nvPr/>
        </p:nvSpPr>
        <p:spPr>
          <a:xfrm>
            <a:off x="8082787" y="5067300"/>
            <a:ext cx="720000" cy="330249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560D0D-A03F-40D9-A6F2-36BF1B9BF2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-381000" y="933450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Как называется мельчайшая частица, состоящая из группы атомов?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166" y="2253491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25968" y="3390900"/>
            <a:ext cx="333482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АКУЛЕМОЛ</a:t>
            </a:r>
            <a:endParaRPr lang="ru-RU" sz="5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478709" y="3390900"/>
            <a:ext cx="333482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МОЛЕКУЛА</a:t>
            </a:r>
            <a:endParaRPr lang="ru-RU" sz="5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825185FF-18E6-4371-BF12-09BD4A3EC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1739" y="2476500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D55A204-707C-49C5-A2FC-9172DA14B7AD}"/>
              </a:ext>
            </a:extLst>
          </p:cNvPr>
          <p:cNvSpPr/>
          <p:nvPr/>
        </p:nvSpPr>
        <p:spPr>
          <a:xfrm>
            <a:off x="8082787" y="5067300"/>
            <a:ext cx="720000" cy="330249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C35EBD-0622-45D9-B67A-9C38FB733E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-304800" y="781050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Как называется пористое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вулканическое стекло,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образовавшееся из остывшей лавы?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9886" y="2199471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34245" y="3390900"/>
            <a:ext cx="2318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МАЗЕП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89872" y="3390900"/>
            <a:ext cx="23124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ПЕМЗА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F1D51FAF-7FE9-4488-AB96-3C52E24A8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1739" y="2476500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D7B1D47-7078-40E8-9597-B550FE218BF2}"/>
              </a:ext>
            </a:extLst>
          </p:cNvPr>
          <p:cNvSpPr/>
          <p:nvPr/>
        </p:nvSpPr>
        <p:spPr>
          <a:xfrm>
            <a:off x="8082787" y="5067300"/>
            <a:ext cx="720000" cy="330249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-381000" y="957051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Растение с полезными свойствами,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которое может заменить мясо?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7C129B2-6F26-497C-AEC5-B71104FC61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2165552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уберешь лишние повторяющиеся буквы, узнаешь правильный ответ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6324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239000" y="3390900"/>
            <a:ext cx="14139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СОЯ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25A41D05-D3FD-4882-B1C8-4543537DD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1739" y="2476500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24000" y="3390900"/>
            <a:ext cx="46063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АБВАСАВОБАЯ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A4A7C6E-5F1E-4FF2-8F0D-5AAC7E35951C}"/>
              </a:ext>
            </a:extLst>
          </p:cNvPr>
          <p:cNvSpPr/>
          <p:nvPr/>
        </p:nvSpPr>
        <p:spPr>
          <a:xfrm>
            <a:off x="8030604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DFE7AFC-0729-4762-B935-B51D9F1B62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408150" y="107692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Как называется материал, создаваемый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путем смешения металлов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и других веществ?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5874" y="2298537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уберешь лишние повторяющиеся буквы, узнаешь правильный ответ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5811856" y="3560145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613436" y="3348416"/>
            <a:ext cx="22317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СПЛАВ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7F237E20-306C-468F-B274-4A31A1FFE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699" y="2514141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240911" y="3340796"/>
            <a:ext cx="4533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ОСОПОЛОАВО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3B6EFAA-9FB8-4E5A-BD0C-D0AE4AE5370C}"/>
              </a:ext>
            </a:extLst>
          </p:cNvPr>
          <p:cNvSpPr/>
          <p:nvPr/>
        </p:nvSpPr>
        <p:spPr>
          <a:xfrm>
            <a:off x="8030604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78575D0-C983-41F7-A6DA-6488CB1671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33400" y="982897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Как называется главный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строительный материал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 растительного мира, используемый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для изготовления бумаги?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58064" y="3390900"/>
            <a:ext cx="33761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ЦЕЛЛЮЛОЗА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768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BDF77B1C-10E3-4C2D-AA36-79CFC2607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699" y="2514141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600" y="2420029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 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97881" y="3390900"/>
            <a:ext cx="33909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ЛОЗАЛЮЦЕЛ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DE2A8D7-388F-4B40-84CC-A5DDAAF22F93}"/>
              </a:ext>
            </a:extLst>
          </p:cNvPr>
          <p:cNvSpPr/>
          <p:nvPr/>
        </p:nvSpPr>
        <p:spPr>
          <a:xfrm>
            <a:off x="8030604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25F9138-2E5E-4060-9185-A56D9ECA6E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57200" y="914745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Как называется подвижное соединение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двух частей механизма,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 обеспечивающее их вращение?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43340" y="3390900"/>
            <a:ext cx="280557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ШАРНИРЫ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366" y="2214675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90593" y="3390900"/>
            <a:ext cx="280557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НАРЫШИР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768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424C00EF-88BF-427F-94AC-3F262185C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699" y="2514141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86C2478-EDC9-4E2F-B57E-DCB3E58FD172}"/>
              </a:ext>
            </a:extLst>
          </p:cNvPr>
          <p:cNvSpPr/>
          <p:nvPr/>
        </p:nvSpPr>
        <p:spPr>
          <a:xfrm>
            <a:off x="8030604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F047644-B991-4126-8487-8BDF56DFEF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228599" y="979399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Назовите вещество, которое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хорошо растворяется в воде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с выделением тепла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6701" y="2270760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74787" y="3390900"/>
            <a:ext cx="2837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ЛОЩЕЧЬ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768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27534" y="3390900"/>
            <a:ext cx="2837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ЩЕЛОЧЬ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C3CBCFE7-9C86-462F-9C1A-00CB10875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699" y="2514141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B4361F4-156F-49B6-BD01-F6588A84C7F2}"/>
              </a:ext>
            </a:extLst>
          </p:cNvPr>
          <p:cNvSpPr/>
          <p:nvPr/>
        </p:nvSpPr>
        <p:spPr>
          <a:xfrm>
            <a:off x="8030604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69374" y="1029045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Что является проводником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 электрического тока?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227D2D7-116B-4F06-B32C-C1D58E134F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00064" y="3390900"/>
            <a:ext cx="3092129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ЭЛЕКТРОД</a:t>
            </a:r>
            <a:endParaRPr lang="ru-RU" sz="5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5926" y="2172307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48768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458DA452-9DBB-440B-A596-28FEB117C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699" y="2514141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41195" y="3390900"/>
            <a:ext cx="3104376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ДОРЕКЛЭТ</a:t>
            </a:r>
            <a:endParaRPr lang="ru-RU" sz="5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6CD16C-F471-4544-8C31-645A8C857A71}"/>
              </a:ext>
            </a:extLst>
          </p:cNvPr>
          <p:cNvSpPr/>
          <p:nvPr/>
        </p:nvSpPr>
        <p:spPr>
          <a:xfrm>
            <a:off x="8030604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78E9DD-33CA-4F4A-8552-6FE96E0606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220189" y="97963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Как называются вещества,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которые содержат в себе яд?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6699" y="2250743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66177" y="3390900"/>
            <a:ext cx="31599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ТОКСИНЫ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4907690" y="3610249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C0C298F9-9FD8-4116-9237-9AA1FE084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699" y="2514141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98522" y="3390900"/>
            <a:ext cx="31897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СИНОКТЫ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530C37E-CF0C-4887-9BA8-C96A91234612}"/>
              </a:ext>
            </a:extLst>
          </p:cNvPr>
          <p:cNvSpPr/>
          <p:nvPr/>
        </p:nvSpPr>
        <p:spPr>
          <a:xfrm>
            <a:off x="8030604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6C4A134-84C3-470A-B1F9-FF150698A0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381000" y="969369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Как называется дерево,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из которого добывают каучук?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6699" y="2220824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уберешь три лишних слога,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60198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781800" y="3390900"/>
            <a:ext cx="19429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ГЕВЕЯ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0388056B-AA46-4E0C-8CA5-32CBC8F44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699" y="2514141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530201" y="3390900"/>
            <a:ext cx="4115614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ПАГЕРАВЕЛИЯ</a:t>
            </a:r>
            <a:endParaRPr lang="ru-RU" sz="5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F3EC56C-BB7C-4027-9C5F-358B8C0D1B7A}"/>
              </a:ext>
            </a:extLst>
          </p:cNvPr>
          <p:cNvSpPr/>
          <p:nvPr/>
        </p:nvSpPr>
        <p:spPr>
          <a:xfrm>
            <a:off x="8032201" y="5067300"/>
            <a:ext cx="720000" cy="377493"/>
          </a:xfrm>
          <a:prstGeom prst="rightArrow">
            <a:avLst>
              <a:gd name="adj1" fmla="val 69379"/>
              <a:gd name="adj2" fmla="val 50000"/>
            </a:avLst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CBA95D-5486-4D44-9B58-64C7E40AE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20191" y="1011665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Какой основной материал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использовали для изготовления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кукол с 1940-х годов?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41907" y="3390900"/>
            <a:ext cx="30084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ПЛАСТИК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2314779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48768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06EC9A1B-960D-4011-9B9F-62DB4C5B3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699" y="2514141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89159" y="3390900"/>
            <a:ext cx="30084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ПАСТИКЛ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ED3538E-0676-4C2D-964C-734EB87A4EB0}"/>
              </a:ext>
            </a:extLst>
          </p:cNvPr>
          <p:cNvSpPr/>
          <p:nvPr/>
        </p:nvSpPr>
        <p:spPr>
          <a:xfrm>
            <a:off x="8032201" y="5067300"/>
            <a:ext cx="720000" cy="377493"/>
          </a:xfrm>
          <a:prstGeom prst="rightArrow">
            <a:avLst>
              <a:gd name="adj1" fmla="val 69379"/>
              <a:gd name="adj2" fmla="val 50000"/>
            </a:avLst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-533400" y="78105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Какой газ используется для создания рекламных щитов, светящихся вывесок театров, магазинов и ресторанов?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464E4C-01EC-4189-AE38-1A5A783D58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21268" y="3390900"/>
            <a:ext cx="4211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САНСАЕСОНА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720" y="2438432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уберешь лишние повторяющиеся буквы, узнаешь правильный ответ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6324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019968" y="3390900"/>
            <a:ext cx="18520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НЕОН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4AA97609-96F0-4C99-9C29-77CD5A2D5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699" y="2514141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B146609-8BD1-499F-AF67-A7B3F00B320E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EFBCDAC-02D5-4AE5-A001-92A2CEA77C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81000" y="914745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Что составляет основу современных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досок для сёрфинга?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91200" y="3390900"/>
            <a:ext cx="31659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ПЕНОПЛАСТ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299" y="2307336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777" y="3390900"/>
            <a:ext cx="31309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ПЛАТОНЕПС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50292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6EE889B1-9888-4F4E-8FD1-54251E387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565" y="25110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53644FF-0CC7-4471-BB43-2C869E290FFD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710E6A3-156A-4C4D-B0CC-97CDC34B6B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457200" y="717328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Как называется искусственный воск,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из которого делают цветные мелки?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492" y="2244760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48768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570737" y="3390900"/>
            <a:ext cx="31507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ПАРАФИН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93CE1901-AC99-4DE4-8CDA-B6DE6614F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565" y="25110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83011" y="3390900"/>
            <a:ext cx="3220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АРФИНАП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F586DF8-59BF-4D24-9328-1D843DBC17B8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-210933" y="805523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Назовите материал, из которого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делают простые карандаши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47312" y="3390900"/>
            <a:ext cx="24921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ФАТИГР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768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896149" y="3390900"/>
            <a:ext cx="2499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ГРАФИТ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9C4B0EEE-6034-48FB-85E2-DA30F1F5F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565" y="25110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ADA4404-D670-4E34-BEAA-1B824EA4BF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2293323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3718B83-2813-4CC9-A5D6-71ADECCC4D5E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486400" y="3390900"/>
            <a:ext cx="329885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ПРОВОЛОКА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BA34518B-B044-424F-A166-4BF8F1E37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565" y="25110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AC5E8DC-D4DC-46B4-8B6B-860930F1D7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90556" y="3390900"/>
            <a:ext cx="328455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ВОЛКОРОПА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81000" y="1025193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Из этой простой вещи делают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гвозди и шурупы. Что это?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322493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15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5DB5F7-35A6-444C-9F88-DDA4B21F7345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91FF302-1168-4CE1-AD54-6EFD0A4D4D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381000" y="1025997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Что получится, если в воду добавить углекислый газ?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6701" y="2305181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25563" y="3390900"/>
            <a:ext cx="30145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КВАЗИРОГА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625254" y="3390900"/>
            <a:ext cx="30211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ГАЗИРОВКА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0652B405-1A89-4563-8517-EE0F12C8C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565" y="25110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713BEC5-A786-4C9D-98A7-501018A1A076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059242B-5035-4F0E-B29B-E472C9F72A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41413" y="1005592"/>
            <a:ext cx="8229600" cy="9525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latin typeface="Sitka Heading" panose="02000505000000020004" pitchFamily="2" charset="0"/>
              </a:rPr>
              <a:t>Что такое итальянская </a:t>
            </a:r>
            <a:br>
              <a:rPr lang="ru-RU" sz="2800" b="1" i="1" dirty="0">
                <a:latin typeface="Sitka Heading" panose="02000505000000020004" pitchFamily="2" charset="0"/>
              </a:rPr>
            </a:br>
            <a:r>
              <a:rPr lang="ru-RU" sz="2800" b="1" i="1" dirty="0">
                <a:latin typeface="Sitka Heading" panose="02000505000000020004" pitchFamily="2" charset="0"/>
              </a:rPr>
              <a:t>паста с дырочкой внутри?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52704" y="3390900"/>
            <a:ext cx="31662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МАКАРОНЫ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" y="2186692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72570" y="3390900"/>
            <a:ext cx="312053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РАКОНЫМА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4A6A0AFA-F2CF-4970-9B55-55AD5DA14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565" y="25110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1AF568-4763-4416-A08E-940BD7C22F7A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892BA62-0758-42BD-ABF4-A4AE57C1BF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362712" y="807541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Что получится, если в воду добавить углекислый газ?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03172" y="2009263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25563" y="3390900"/>
            <a:ext cx="30145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КВАЗИРОГА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625254" y="3390900"/>
            <a:ext cx="30211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ГАЗИРОВКА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E350905E-2D82-4840-A926-9C023B8AB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565" y="25110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0E1004D-B0A9-4A50-BB7E-A94F678CEE0F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1A1841-A740-40BD-B614-6FDC028DAC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114300"/>
            <a:ext cx="4057038" cy="3505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787" y="1016365"/>
            <a:ext cx="8229600" cy="952500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Sitka Heading" panose="02000505000000020004" pitchFamily="2" charset="0"/>
              </a:rPr>
              <a:t>Как называется плод хлопчатника?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23273" y="3390900"/>
            <a:ext cx="322511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КОРОБОЧКА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8133" y="2113419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3127F298-1029-4DAD-8C93-20EF7EB7A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565" y="25110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20278" y="3390900"/>
            <a:ext cx="322511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БОЧАКОРОК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00D3DFE-EEDE-467B-B498-813A44902037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-241413" y="968043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Что добавляют в ткани для того,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чтобы она не мялась?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82573" y="3390900"/>
            <a:ext cx="31005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СТЕРИЛОПЭ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800600" y="3619500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593004" y="3390900"/>
            <a:ext cx="308565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ПОЛИЭСТЕР</a:t>
            </a:r>
            <a:endParaRPr lang="ru-RU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84D694-6530-4AA0-A339-40F0234C72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342900"/>
            <a:ext cx="4057038" cy="3505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3031" y="2149143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Если расшифруешь анаграмму,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B1E4B531-C363-451D-932D-FB4861566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565" y="25110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96E0B10-F92C-490F-8634-202D79C7CB47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5D823FF-08FC-4539-A21E-08636E518E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94334" y="-114300"/>
            <a:ext cx="4057038" cy="35052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287591" y="973111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Что добавляется в цемент для того,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tka Heading" panose="02000505000000020004" pitchFamily="2" charset="0"/>
                <a:ea typeface="+mj-ea"/>
                <a:cs typeface="+mj-cs"/>
              </a:rPr>
              <a:t> чтобы он затвердел?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53" y="2181202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сли уберешь три лишних слога, </a:t>
            </a:r>
          </a:p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Sitka Heading" panose="02000505000000020004" pitchFamily="2" charset="0"/>
              </a:rPr>
              <a:t>узнаешь правильный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21147" y="3390900"/>
            <a:ext cx="4012124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ЗАВОБИДАКА</a:t>
            </a:r>
            <a:endParaRPr lang="ru-RU" sz="5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6087527" y="3609364"/>
            <a:ext cx="597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939191" y="3390900"/>
            <a:ext cx="1780359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ВОДА</a:t>
            </a:r>
            <a:endParaRPr lang="ru-RU" sz="5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4" name="Picture 4" descr="Picture background">
            <a:extLst>
              <a:ext uri="{FF2B5EF4-FFF2-40B4-BE49-F238E27FC236}">
                <a16:creationId xmlns:a16="http://schemas.microsoft.com/office/drawing/2014/main" id="{5772B3E8-51E0-4AF5-AA09-D74923BBA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5565" y="2511093"/>
            <a:ext cx="2293409" cy="31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105DEF7-E1E2-48FA-BD83-C13E3BD66F16}"/>
              </a:ext>
            </a:extLst>
          </p:cNvPr>
          <p:cNvSpPr/>
          <p:nvPr/>
        </p:nvSpPr>
        <p:spPr>
          <a:xfrm>
            <a:off x="8001000" y="5067300"/>
            <a:ext cx="720000" cy="377493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A2B7F0AC-ED84-43B2-8BF7-347F7761B0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2400" y="1964172"/>
            <a:ext cx="2854207" cy="362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AD8C65-32D8-4884-9649-C93D9CD69B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3F5F4"/>
              </a:clrFrom>
              <a:clrTo>
                <a:srgbClr val="F3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0" t="1958" r="-81" b="36098"/>
          <a:stretch/>
        </p:blipFill>
        <p:spPr>
          <a:xfrm>
            <a:off x="5257800" y="-35052"/>
            <a:ext cx="4057038" cy="35052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0911" y="952500"/>
            <a:ext cx="8002177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i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itka Heading" panose="02000505000000020004" pitchFamily="2" charset="0"/>
              </a:rPr>
              <a:t>Спасибо всем </a:t>
            </a:r>
            <a:endParaRPr lang="ru-RU" sz="4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itka Heading" panose="02000505000000020004" pitchFamily="2" charset="0"/>
            </a:endParaRPr>
          </a:p>
          <a:p>
            <a:pPr algn="ctr"/>
            <a:r>
              <a:rPr lang="ru-RU" sz="4800" b="1" i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itka Heading" panose="02000505000000020004" pitchFamily="2" charset="0"/>
              </a:rPr>
              <a:t>за участие в игре!</a:t>
            </a:r>
          </a:p>
          <a:p>
            <a:pPr algn="ctr"/>
            <a:r>
              <a:rPr lang="ru-RU" sz="4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itka Heading" panose="02000505000000020004" pitchFamily="2" charset="0"/>
              </a:rPr>
              <a:t>Кто много читает,</a:t>
            </a:r>
          </a:p>
          <a:p>
            <a:pPr algn="ctr"/>
            <a:r>
              <a:rPr lang="ru-RU" sz="4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itka Heading" panose="02000505000000020004" pitchFamily="2" charset="0"/>
              </a:rPr>
              <a:t> тот много знает!</a:t>
            </a:r>
            <a:endParaRPr lang="ru-RU" sz="48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itka Heading" panose="02000505000000020004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930</TotalTime>
  <Words>591</Words>
  <Application>Microsoft Office PowerPoint</Application>
  <PresentationFormat>Экран (16:10)</PresentationFormat>
  <Paragraphs>150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Comic Sans MS</vt:lpstr>
      <vt:lpstr>Sitka Heading</vt:lpstr>
      <vt:lpstr>Тема Office</vt:lpstr>
      <vt:lpstr>«Хочу всё знать!»</vt:lpstr>
      <vt:lpstr>Презентация PowerPoint</vt:lpstr>
      <vt:lpstr>Эти микроорганизмы живут  повсюду и состоят из одной клетки.  Как они называются?</vt:lpstr>
      <vt:lpstr>Что является основным  строительным материалом  живой клетки? </vt:lpstr>
      <vt:lpstr>Как называется пустота,  пространство,  в котором нет ничего? </vt:lpstr>
      <vt:lpstr>Какой материал получают  после обжига мела, известняка?  Им белят потолок.</vt:lpstr>
      <vt:lpstr>Как называется мельчайшая частица, состоящая из группы атомов? </vt:lpstr>
      <vt:lpstr>Как называется пористое  вулканическое стекло,  образовавшееся из остывшей лавы? </vt:lpstr>
      <vt:lpstr>Растение с полезными свойствами,  которое может заменить мясо?</vt:lpstr>
      <vt:lpstr>Презентация PowerPoint</vt:lpstr>
      <vt:lpstr>Как называется главный  строительный материал  растительного мира, используемый  для изготовления бумаги?  </vt:lpstr>
      <vt:lpstr>Как называется подвижное соединение  двух частей механизма,  обеспечивающее их вращение?</vt:lpstr>
      <vt:lpstr>Презентация PowerPoint</vt:lpstr>
      <vt:lpstr>Что является проводником  электрического тока? </vt:lpstr>
      <vt:lpstr>Презентация PowerPoint</vt:lpstr>
      <vt:lpstr>Презентация PowerPoint</vt:lpstr>
      <vt:lpstr>Какой основной материал  использовали для изготовления  кукол с 1940-х годов?</vt:lpstr>
      <vt:lpstr>Презентация PowerPoint</vt:lpstr>
      <vt:lpstr>Что составляет основу современных  досок для сёрфинга?</vt:lpstr>
      <vt:lpstr>Презентация PowerPoint</vt:lpstr>
      <vt:lpstr>Презентация PowerPoint</vt:lpstr>
      <vt:lpstr>Из этой простой вещи делают  гвозди и шурупы. Что это?</vt:lpstr>
      <vt:lpstr>Презентация PowerPoint</vt:lpstr>
      <vt:lpstr>Что такое итальянская  паста с дырочкой внутри? </vt:lpstr>
      <vt:lpstr>Презентация PowerPoint</vt:lpstr>
      <vt:lpstr>Как называется плод хлопчатника?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Ирина Никитина</cp:lastModifiedBy>
  <cp:revision>86</cp:revision>
  <dcterms:created xsi:type="dcterms:W3CDTF">2018-09-30T00:51:05Z</dcterms:created>
  <dcterms:modified xsi:type="dcterms:W3CDTF">2025-03-17T15:25:13Z</dcterms:modified>
</cp:coreProperties>
</file>