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93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80" r:id="rId20"/>
    <p:sldId id="281" r:id="rId21"/>
    <p:sldId id="282" r:id="rId22"/>
    <p:sldId id="283" r:id="rId23"/>
    <p:sldId id="284" r:id="rId24"/>
    <p:sldId id="291" r:id="rId25"/>
    <p:sldId id="285" r:id="rId26"/>
    <p:sldId id="286" r:id="rId27"/>
    <p:sldId id="287" r:id="rId28"/>
    <p:sldId id="288" r:id="rId29"/>
    <p:sldId id="290" r:id="rId30"/>
    <p:sldId id="292" r:id="rId31"/>
    <p:sldId id="261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72" autoAdjust="0"/>
    <p:restoredTop sz="96357" autoAdjust="0"/>
  </p:normalViewPr>
  <p:slideViewPr>
    <p:cSldViewPr snapToGrid="0">
      <p:cViewPr varScale="1">
        <p:scale>
          <a:sx n="82" d="100"/>
          <a:sy n="82" d="100"/>
        </p:scale>
        <p:origin x="67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15FF03-BCEA-45E0-A667-79729D4500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08985" y="1122363"/>
            <a:ext cx="7174030" cy="2387600"/>
          </a:xfrm>
        </p:spPr>
        <p:txBody>
          <a:bodyPr anchor="b">
            <a:normAutofit/>
          </a:bodyPr>
          <a:lstStyle>
            <a:lvl1pPr algn="ctr">
              <a:defRPr sz="8000" b="1">
                <a:solidFill>
                  <a:schemeClr val="accent2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3609776" y="6017302"/>
            <a:ext cx="4856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>
                <a:solidFill>
                  <a:schemeClr val="accent1"/>
                </a:solidFill>
              </a:rPr>
              <a:t>Автор: Колышкина Елена Владимировна</a:t>
            </a:r>
          </a:p>
          <a:p>
            <a:pPr algn="ctr"/>
            <a:r>
              <a:rPr lang="ru-RU" sz="1400" b="1" i="1" dirty="0">
                <a:solidFill>
                  <a:schemeClr val="accent1"/>
                </a:solidFill>
              </a:rPr>
              <a:t>учитель географии высшей категории, г. Новосибирск</a:t>
            </a:r>
          </a:p>
        </p:txBody>
      </p:sp>
    </p:spTree>
    <p:extLst>
      <p:ext uri="{BB962C8B-B14F-4D97-AF65-F5344CB8AC3E}">
        <p14:creationId xmlns:p14="http://schemas.microsoft.com/office/powerpoint/2010/main" val="1064621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044105-5F02-4786-A4B2-038B18B73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7815" y="307691"/>
            <a:ext cx="9563500" cy="1325563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98D564-ABC5-413A-AA9B-A123CFD8C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7814" y="1825625"/>
            <a:ext cx="9563500" cy="4351338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34619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F0DE77-CE0D-41BF-ABBD-AA3D828F5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96F4DEF-6D72-4443-AB55-2977A8866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549BFD-4AA5-40EB-BAF2-28A4ED328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4C12-28B5-4119-8AF1-C88EB1A6332B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D20588-4992-4164-AA0A-F1F10FD07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FC72B9-9E56-491D-8931-2CA2FCF00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AA88-3CCA-4DDD-9BC3-CADB968CD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22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D767FD-7A19-416E-8472-94D972096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12ED9C-E00B-436D-AFAE-66CF3BF652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193EDC9-B451-4AA9-BF26-C12A512C08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C38E601-1C1F-46A0-9F27-A0F5C9A9C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4C12-28B5-4119-8AF1-C88EB1A6332B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C7E655F-1B05-4A76-9FD3-F47B297E1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C59130A-B1FA-4D7E-856A-03C091A55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AA88-3CCA-4DDD-9BC3-CADB968CD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47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5AF7FD-582B-4A9B-B35E-D7C9FA7D1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B992428-1BDB-4ED6-B374-1641425334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F1466F2-3210-4331-A2FD-4A3561FD77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F5A6B9D-C17F-4AD4-A987-EDAC00A5FD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E962D5F-4C4F-431D-9D1B-AFF5AFD47E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C8E2566-0B36-466B-8A5A-D2CFDC3AF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4C12-28B5-4119-8AF1-C88EB1A6332B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10A3A2F-644E-4778-927F-B37019CC6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4EFBD8D-6D8F-4C14-9CAD-CE9302F4F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AA88-3CCA-4DDD-9BC3-CADB968CD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92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38E23B-D123-4AD5-9349-CBE5C8EFD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6E88B59-E25A-4A43-B695-6E449BF96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4C12-28B5-4119-8AF1-C88EB1A6332B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7BC62F1-9F90-4362-94C4-89594521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86F4C20-4C46-4293-99B0-231BED3D3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AA88-3CCA-4DDD-9BC3-CADB968CD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51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A184BCB-A41E-440D-B90F-B4899005E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4C12-28B5-4119-8AF1-C88EB1A6332B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A94E01A-B76E-445D-AF1C-526EF1B0B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D7C36F9-91D2-49E6-BC02-C3493EB07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AA88-3CCA-4DDD-9BC3-CADB968CD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75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D86050-1AF3-4CC9-A846-4FC96E91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89F501-E396-4D9C-95AE-DBD728B21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A42B8DB-AC9C-40B3-A34C-6822D62F6D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5BC70F4-2955-4D52-B0EF-8A4C44F6B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4C12-28B5-4119-8AF1-C88EB1A6332B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78A8FB7-F608-4E6B-97AB-CEBA5FBA1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D5B2FCD-9C4F-42A5-9074-36B2517FE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AA88-3CCA-4DDD-9BC3-CADB968CD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61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27B312-04DE-4396-9F72-9A2D6EAE9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6747CAC-C9B2-4C17-B1BF-F6D7ADA831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272629D-EDC3-4F60-989B-725FD817BA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FA7DB22-80D3-4FCB-B068-A4F1ABD8B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4C12-28B5-4119-8AF1-C88EB1A6332B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7BC15FD-55C6-4389-9541-86B7FC333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634146-9573-41AB-82C2-5DFD8F26C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AA88-3CCA-4DDD-9BC3-CADB968CD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77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0C8543-2680-4A0F-8168-BA2441EEF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0D0ED05-292B-4E89-B3F6-148C7034B2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575805-9E22-4FBD-8390-3E48D4BDD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4C12-28B5-4119-8AF1-C88EB1A6332B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C588D6-170C-4A4D-8304-CC757A9FC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655639-4D92-4E71-B0C4-B8BAC26F4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AA88-3CCA-4DDD-9BC3-CADB968CD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23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010C0C3-B484-4839-A11D-93C27C4512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2373A58-934D-4539-9D54-D71799ECFF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34F137-DB30-4892-933B-A7C5D1A2A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4C12-28B5-4119-8AF1-C88EB1A6332B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555F4F-5FF8-4869-BEAE-99D93BDD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209B06-96F5-4DE1-868A-3CB11C0AD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AA88-3CCA-4DDD-9BC3-CADB968CD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293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7D5B80-23A2-4D8C-A930-044068DDF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18C7B51-45B3-4A75-91F7-0DF561E260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A2182A-9300-4CCE-B438-13474E29CE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64C12-28B5-4119-8AF1-C88EB1A6332B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02D2A4-A61E-4F3E-B6CE-D3C549AE2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BEB5A7-1733-4B89-B46E-F200FEA01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CAA88-3CCA-4DDD-9BC3-CADB968CD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275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55865" y="6283851"/>
            <a:ext cx="513341" cy="513341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DD7EC68C-56F3-4A21-9D24-3B6A738A93CE}"/>
              </a:ext>
            </a:extLst>
          </p:cNvPr>
          <p:cNvSpPr txBox="1">
            <a:spLocks/>
          </p:cNvSpPr>
          <p:nvPr/>
        </p:nvSpPr>
        <p:spPr>
          <a:xfrm>
            <a:off x="332509" y="914147"/>
            <a:ext cx="10706760" cy="18385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6600" i="1" dirty="0">
                <a:ln w="28575">
                  <a:solidFill>
                    <a:schemeClr val="accent1">
                      <a:lumMod val="50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Интерактивные </a:t>
            </a:r>
          </a:p>
          <a:p>
            <a:pPr algn="ctr"/>
            <a:r>
              <a:rPr lang="ru-RU" sz="6600" i="1" dirty="0">
                <a:ln w="28575">
                  <a:solidFill>
                    <a:schemeClr val="accent1">
                      <a:lumMod val="50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загадки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E8DBF0E6-BDB2-4A5B-A5EB-AE5F1459E235}"/>
              </a:ext>
            </a:extLst>
          </p:cNvPr>
          <p:cNvSpPr txBox="1">
            <a:spLocks/>
          </p:cNvSpPr>
          <p:nvPr/>
        </p:nvSpPr>
        <p:spPr>
          <a:xfrm>
            <a:off x="1773791" y="2752698"/>
            <a:ext cx="7824196" cy="97245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000" dirty="0">
                <a:ln w="28575">
                  <a:solidFill>
                    <a:srgbClr val="C00000"/>
                  </a:solidFill>
                </a:ln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7100" dirty="0">
                <a:ln w="28575">
                  <a:solidFill>
                    <a:srgbClr val="C00000"/>
                  </a:solidFill>
                </a:ln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и его тело</a:t>
            </a:r>
            <a:r>
              <a:rPr lang="ru-RU" sz="6000" dirty="0">
                <a:ln w="28575">
                  <a:solidFill>
                    <a:srgbClr val="C00000"/>
                  </a:solidFill>
                </a:ln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66267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55865" y="6283851"/>
            <a:ext cx="513341" cy="5133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28" r="15833" b="4338"/>
          <a:stretch/>
        </p:blipFill>
        <p:spPr>
          <a:xfrm>
            <a:off x="1360609" y="2249715"/>
            <a:ext cx="3845719" cy="4510539"/>
          </a:xfrm>
          <a:prstGeom prst="rect">
            <a:avLst/>
          </a:prstGeom>
        </p:spPr>
      </p:pic>
      <p:sp>
        <p:nvSpPr>
          <p:cNvPr id="6" name="Блок-схема: знак завершения 5"/>
          <p:cNvSpPr/>
          <p:nvPr/>
        </p:nvSpPr>
        <p:spPr>
          <a:xfrm>
            <a:off x="2743201" y="319315"/>
            <a:ext cx="8812664" cy="19304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знать про дважды два,</a:t>
            </a:r>
          </a:p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Нам нужна всем ...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5206328" y="2437983"/>
            <a:ext cx="4639228" cy="1219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Голова </a:t>
            </a:r>
          </a:p>
        </p:txBody>
      </p:sp>
    </p:spTree>
    <p:extLst>
      <p:ext uri="{BB962C8B-B14F-4D97-AF65-F5344CB8AC3E}">
        <p14:creationId xmlns:p14="http://schemas.microsoft.com/office/powerpoint/2010/main" val="1995545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55865" y="6283851"/>
            <a:ext cx="513341" cy="5133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28" r="15833" b="4338"/>
          <a:stretch/>
        </p:blipFill>
        <p:spPr>
          <a:xfrm>
            <a:off x="1072553" y="2249715"/>
            <a:ext cx="3845719" cy="4510539"/>
          </a:xfrm>
          <a:prstGeom prst="rect">
            <a:avLst/>
          </a:prstGeom>
        </p:spPr>
      </p:pic>
      <p:sp>
        <p:nvSpPr>
          <p:cNvPr id="6" name="Блок-схема: знак завершения 5"/>
          <p:cNvSpPr/>
          <p:nvPr/>
        </p:nvSpPr>
        <p:spPr>
          <a:xfrm>
            <a:off x="2743201" y="319315"/>
            <a:ext cx="8812664" cy="19304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 быстрее сбить вам чтоб,</a:t>
            </a:r>
          </a:p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 лёд на ...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918272" y="2437983"/>
            <a:ext cx="4639228" cy="1219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Лоб</a:t>
            </a:r>
            <a:r>
              <a:rPr lang="ru-RU" sz="5400" b="1" dirty="0">
                <a:solidFill>
                  <a:srgbClr val="FF5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99863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55865" y="6283851"/>
            <a:ext cx="513341" cy="5133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28" r="15833" b="4338"/>
          <a:stretch/>
        </p:blipFill>
        <p:spPr>
          <a:xfrm>
            <a:off x="820341" y="2249715"/>
            <a:ext cx="3845719" cy="4510539"/>
          </a:xfrm>
          <a:prstGeom prst="rect">
            <a:avLst/>
          </a:prstGeom>
        </p:spPr>
      </p:pic>
      <p:sp>
        <p:nvSpPr>
          <p:cNvPr id="6" name="Блок-схема: знак завершения 5"/>
          <p:cNvSpPr/>
          <p:nvPr/>
        </p:nvSpPr>
        <p:spPr>
          <a:xfrm>
            <a:off x="2743201" y="319315"/>
            <a:ext cx="8812664" cy="19304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беги с задачкой к маме -</a:t>
            </a:r>
          </a:p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Шевели ты сам ...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829919" y="2524061"/>
            <a:ext cx="4639228" cy="1219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Мозгами  </a:t>
            </a:r>
          </a:p>
        </p:txBody>
      </p:sp>
    </p:spTree>
    <p:extLst>
      <p:ext uri="{BB962C8B-B14F-4D97-AF65-F5344CB8AC3E}">
        <p14:creationId xmlns:p14="http://schemas.microsoft.com/office/powerpoint/2010/main" val="31872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55865" y="6283851"/>
            <a:ext cx="513341" cy="5133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28" r="15833" b="4338"/>
          <a:stretch/>
        </p:blipFill>
        <p:spPr>
          <a:xfrm>
            <a:off x="652845" y="2255435"/>
            <a:ext cx="3845719" cy="4510539"/>
          </a:xfrm>
          <a:prstGeom prst="rect">
            <a:avLst/>
          </a:prstGeom>
        </p:spPr>
      </p:pic>
      <p:sp>
        <p:nvSpPr>
          <p:cNvPr id="6" name="Блок-схема: знак завершения 5"/>
          <p:cNvSpPr/>
          <p:nvPr/>
        </p:nvSpPr>
        <p:spPr>
          <a:xfrm>
            <a:off x="2743201" y="319315"/>
            <a:ext cx="8812664" cy="19304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кране нам журчит водица:</a:t>
            </a:r>
          </a:p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«Мойте чище ваши ...»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829919" y="2521110"/>
            <a:ext cx="4639228" cy="1219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Лица</a:t>
            </a:r>
            <a:r>
              <a:rPr lang="ru-RU" sz="5400" b="1" dirty="0">
                <a:solidFill>
                  <a:srgbClr val="FF5050"/>
                </a:solidFill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371193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55865" y="6283851"/>
            <a:ext cx="513341" cy="5133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28" r="15833" b="4338"/>
          <a:stretch/>
        </p:blipFill>
        <p:spPr>
          <a:xfrm>
            <a:off x="820341" y="2249715"/>
            <a:ext cx="3845719" cy="4510539"/>
          </a:xfrm>
          <a:prstGeom prst="rect">
            <a:avLst/>
          </a:prstGeom>
        </p:spPr>
      </p:pic>
      <p:sp>
        <p:nvSpPr>
          <p:cNvPr id="6" name="Блок-схема: знак завершения 5"/>
          <p:cNvSpPr/>
          <p:nvPr/>
        </p:nvSpPr>
        <p:spPr>
          <a:xfrm>
            <a:off x="2743201" y="319315"/>
            <a:ext cx="8812664" cy="19304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Головой верти сильнее -</a:t>
            </a:r>
          </a:p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без дела скучно ...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666060" y="2513671"/>
            <a:ext cx="4639228" cy="1219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Шее   </a:t>
            </a:r>
          </a:p>
        </p:txBody>
      </p:sp>
    </p:spTree>
    <p:extLst>
      <p:ext uri="{BB962C8B-B14F-4D97-AF65-F5344CB8AC3E}">
        <p14:creationId xmlns:p14="http://schemas.microsoft.com/office/powerpoint/2010/main" val="226278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55865" y="6283851"/>
            <a:ext cx="513341" cy="5133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28" r="15833" b="4338"/>
          <a:stretch/>
        </p:blipFill>
        <p:spPr>
          <a:xfrm>
            <a:off x="820341" y="2216886"/>
            <a:ext cx="3845719" cy="4510539"/>
          </a:xfrm>
          <a:prstGeom prst="rect">
            <a:avLst/>
          </a:prstGeom>
        </p:spPr>
      </p:pic>
      <p:sp>
        <p:nvSpPr>
          <p:cNvPr id="6" name="Блок-схема: знак завершения 5"/>
          <p:cNvSpPr/>
          <p:nvPr/>
        </p:nvSpPr>
        <p:spPr>
          <a:xfrm>
            <a:off x="2743201" y="319315"/>
            <a:ext cx="8812664" cy="19304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Задышал прохладой вечер -</a:t>
            </a:r>
          </a:p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 платок накинь на ...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829919" y="2437983"/>
            <a:ext cx="4639228" cy="1219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Плечи   </a:t>
            </a:r>
          </a:p>
        </p:txBody>
      </p:sp>
    </p:spTree>
    <p:extLst>
      <p:ext uri="{BB962C8B-B14F-4D97-AF65-F5344CB8AC3E}">
        <p14:creationId xmlns:p14="http://schemas.microsoft.com/office/powerpoint/2010/main" val="4291279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55865" y="6283851"/>
            <a:ext cx="513341" cy="5133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28" r="15833" b="4338"/>
          <a:stretch/>
        </p:blipFill>
        <p:spPr>
          <a:xfrm>
            <a:off x="820341" y="2249715"/>
            <a:ext cx="3845719" cy="4510539"/>
          </a:xfrm>
          <a:prstGeom prst="rect">
            <a:avLst/>
          </a:prstGeom>
        </p:spPr>
      </p:pic>
      <p:sp>
        <p:nvSpPr>
          <p:cNvPr id="6" name="Блок-схема: знак завершения 5"/>
          <p:cNvSpPr/>
          <p:nvPr/>
        </p:nvSpPr>
        <p:spPr>
          <a:xfrm>
            <a:off x="2743201" y="319315"/>
            <a:ext cx="8812664" cy="19304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Щиплет Дедушка Мороз</a:t>
            </a:r>
          </a:p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Ребятишек всех за ...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666063" y="2528732"/>
            <a:ext cx="4639228" cy="1219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Нос  </a:t>
            </a:r>
          </a:p>
        </p:txBody>
      </p:sp>
    </p:spTree>
    <p:extLst>
      <p:ext uri="{BB962C8B-B14F-4D97-AF65-F5344CB8AC3E}">
        <p14:creationId xmlns:p14="http://schemas.microsoft.com/office/powerpoint/2010/main" val="381351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55865" y="6283851"/>
            <a:ext cx="513341" cy="5133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28" r="15833" b="4338"/>
          <a:stretch/>
        </p:blipFill>
        <p:spPr>
          <a:xfrm>
            <a:off x="659502" y="2249715"/>
            <a:ext cx="3845719" cy="4510539"/>
          </a:xfrm>
          <a:prstGeom prst="rect">
            <a:avLst/>
          </a:prstGeom>
        </p:spPr>
      </p:pic>
      <p:sp>
        <p:nvSpPr>
          <p:cNvPr id="6" name="Блок-схема: знак завершения 5"/>
          <p:cNvSpPr/>
          <p:nvPr/>
        </p:nvSpPr>
        <p:spPr>
          <a:xfrm>
            <a:off x="2486530" y="246578"/>
            <a:ext cx="9326005" cy="19304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в цель попасть хоть раз,</a:t>
            </a:r>
          </a:p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Нужен острый, меткий ...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672978" y="2676184"/>
            <a:ext cx="4639228" cy="1219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Глаз </a:t>
            </a:r>
          </a:p>
        </p:txBody>
      </p:sp>
    </p:spTree>
    <p:extLst>
      <p:ext uri="{BB962C8B-B14F-4D97-AF65-F5344CB8AC3E}">
        <p14:creationId xmlns:p14="http://schemas.microsoft.com/office/powerpoint/2010/main" val="203666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55865" y="6283851"/>
            <a:ext cx="513341" cy="5133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28" r="15833" b="4338"/>
          <a:stretch/>
        </p:blipFill>
        <p:spPr>
          <a:xfrm>
            <a:off x="636135" y="2249715"/>
            <a:ext cx="3845719" cy="4510539"/>
          </a:xfrm>
          <a:prstGeom prst="rect">
            <a:avLst/>
          </a:prstGeom>
        </p:spPr>
      </p:pic>
      <p:sp>
        <p:nvSpPr>
          <p:cNvPr id="6" name="Блок-схема: знак завершения 5"/>
          <p:cNvSpPr/>
          <p:nvPr/>
        </p:nvSpPr>
        <p:spPr>
          <a:xfrm>
            <a:off x="2743201" y="319315"/>
            <a:ext cx="8812664" cy="19304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орган слуха.</a:t>
            </a:r>
          </a:p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Дружно, громко! Это - ...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829919" y="2676184"/>
            <a:ext cx="4639228" cy="1219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Ухо </a:t>
            </a:r>
          </a:p>
        </p:txBody>
      </p:sp>
    </p:spTree>
    <p:extLst>
      <p:ext uri="{BB962C8B-B14F-4D97-AF65-F5344CB8AC3E}">
        <p14:creationId xmlns:p14="http://schemas.microsoft.com/office/powerpoint/2010/main" val="133140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55865" y="6283851"/>
            <a:ext cx="513341" cy="5133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28" r="15833" b="4338"/>
          <a:stretch/>
        </p:blipFill>
        <p:spPr>
          <a:xfrm>
            <a:off x="721847" y="2249715"/>
            <a:ext cx="3845719" cy="4510539"/>
          </a:xfrm>
          <a:prstGeom prst="rect">
            <a:avLst/>
          </a:prstGeom>
        </p:spPr>
      </p:pic>
      <p:sp>
        <p:nvSpPr>
          <p:cNvPr id="6" name="Блок-схема: знак завершения 5"/>
          <p:cNvSpPr/>
          <p:nvPr/>
        </p:nvSpPr>
        <p:spPr>
          <a:xfrm>
            <a:off x="2286000" y="319315"/>
            <a:ext cx="9269865" cy="19304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у хомяка брал вчера уроки,</a:t>
            </a:r>
          </a:p>
          <a:p>
            <a:pPr algn="ctr"/>
            <a:r>
              <a:rPr lang="ru-RU" sz="3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получше набивать угощеньем ...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829919" y="2648752"/>
            <a:ext cx="4639228" cy="1219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Щёки </a:t>
            </a:r>
          </a:p>
        </p:txBody>
      </p:sp>
    </p:spTree>
    <p:extLst>
      <p:ext uri="{BB962C8B-B14F-4D97-AF65-F5344CB8AC3E}">
        <p14:creationId xmlns:p14="http://schemas.microsoft.com/office/powerpoint/2010/main" val="3701170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55865" y="6283851"/>
            <a:ext cx="513341" cy="5133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28" r="15833" b="4338"/>
          <a:stretch/>
        </p:blipFill>
        <p:spPr>
          <a:xfrm>
            <a:off x="820341" y="2234046"/>
            <a:ext cx="3845719" cy="4510539"/>
          </a:xfrm>
          <a:prstGeom prst="rect">
            <a:avLst/>
          </a:prstGeom>
        </p:spPr>
      </p:pic>
      <p:sp>
        <p:nvSpPr>
          <p:cNvPr id="6" name="Блок-схема: знак завершения 5"/>
          <p:cNvSpPr/>
          <p:nvPr/>
        </p:nvSpPr>
        <p:spPr>
          <a:xfrm>
            <a:off x="2743201" y="319315"/>
            <a:ext cx="8812664" cy="19304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румяная девица:</a:t>
            </a:r>
          </a:p>
          <a:p>
            <a:pPr algn="ctr"/>
            <a:r>
              <a:rPr lang="ru-RU" sz="3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молоком смешали кровь.</a:t>
            </a:r>
          </a:p>
          <a:p>
            <a:pPr algn="ctr"/>
            <a:r>
              <a:rPr lang="ru-RU" sz="3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Огоньком глаза сверкают</a:t>
            </a:r>
          </a:p>
          <a:p>
            <a:pPr algn="ctr"/>
            <a:r>
              <a:rPr lang="ru-RU" sz="3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дугой над каждым ...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829919" y="2668350"/>
            <a:ext cx="4639228" cy="1219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Бровь </a:t>
            </a:r>
          </a:p>
        </p:txBody>
      </p:sp>
    </p:spTree>
    <p:extLst>
      <p:ext uri="{BB962C8B-B14F-4D97-AF65-F5344CB8AC3E}">
        <p14:creationId xmlns:p14="http://schemas.microsoft.com/office/powerpoint/2010/main" val="1804478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55865" y="6283851"/>
            <a:ext cx="513341" cy="5133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28" r="15833" b="4338"/>
          <a:stretch/>
        </p:blipFill>
        <p:spPr>
          <a:xfrm>
            <a:off x="638719" y="2269612"/>
            <a:ext cx="3845719" cy="4510539"/>
          </a:xfrm>
          <a:prstGeom prst="rect">
            <a:avLst/>
          </a:prstGeom>
        </p:spPr>
      </p:pic>
      <p:sp>
        <p:nvSpPr>
          <p:cNvPr id="6" name="Блок-схема: знак завершения 5"/>
          <p:cNvSpPr/>
          <p:nvPr/>
        </p:nvSpPr>
        <p:spPr>
          <a:xfrm>
            <a:off x="2743201" y="319315"/>
            <a:ext cx="8812664" cy="19304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Подросли мои сестрички -</a:t>
            </a:r>
          </a:p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Тушью красят уж ...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738257" y="2653423"/>
            <a:ext cx="4639228" cy="1219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Реснички </a:t>
            </a:r>
          </a:p>
        </p:txBody>
      </p:sp>
    </p:spTree>
    <p:extLst>
      <p:ext uri="{BB962C8B-B14F-4D97-AF65-F5344CB8AC3E}">
        <p14:creationId xmlns:p14="http://schemas.microsoft.com/office/powerpoint/2010/main" val="171918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55865" y="6283851"/>
            <a:ext cx="513341" cy="5133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28" r="15833" b="4338"/>
          <a:stretch/>
        </p:blipFill>
        <p:spPr>
          <a:xfrm>
            <a:off x="636135" y="2249715"/>
            <a:ext cx="3845719" cy="4510539"/>
          </a:xfrm>
          <a:prstGeom prst="rect">
            <a:avLst/>
          </a:prstGeom>
        </p:spPr>
      </p:pic>
      <p:sp>
        <p:nvSpPr>
          <p:cNvPr id="6" name="Блок-схема: знак завершения 5"/>
          <p:cNvSpPr/>
          <p:nvPr/>
        </p:nvSpPr>
        <p:spPr>
          <a:xfrm>
            <a:off x="2743201" y="319315"/>
            <a:ext cx="8812664" cy="19304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Дом, где наш язык живёт,</a:t>
            </a:r>
          </a:p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Называем все мы ...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935684" y="2559905"/>
            <a:ext cx="4639228" cy="1219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Рот  </a:t>
            </a:r>
          </a:p>
        </p:txBody>
      </p:sp>
    </p:spTree>
    <p:extLst>
      <p:ext uri="{BB962C8B-B14F-4D97-AF65-F5344CB8AC3E}">
        <p14:creationId xmlns:p14="http://schemas.microsoft.com/office/powerpoint/2010/main" val="4068171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55865" y="6283851"/>
            <a:ext cx="513341" cy="5133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28" r="15833" b="4338"/>
          <a:stretch/>
        </p:blipFill>
        <p:spPr>
          <a:xfrm>
            <a:off x="638720" y="2286653"/>
            <a:ext cx="3845719" cy="4510539"/>
          </a:xfrm>
          <a:prstGeom prst="rect">
            <a:avLst/>
          </a:prstGeom>
        </p:spPr>
      </p:pic>
      <p:sp>
        <p:nvSpPr>
          <p:cNvPr id="6" name="Блок-схема: знак завершения 5"/>
          <p:cNvSpPr/>
          <p:nvPr/>
        </p:nvSpPr>
        <p:spPr>
          <a:xfrm>
            <a:off x="2743201" y="319315"/>
            <a:ext cx="8812664" cy="19304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 обидчивее Любы -</a:t>
            </a:r>
          </a:p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Очень часто дует ...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686302" y="2622250"/>
            <a:ext cx="4639228" cy="1219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Губы</a:t>
            </a:r>
            <a:r>
              <a:rPr lang="ru-RU" sz="5400" b="1" dirty="0">
                <a:solidFill>
                  <a:srgbClr val="FF505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63054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55865" y="6283851"/>
            <a:ext cx="513341" cy="5133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28" r="15833" b="4338"/>
          <a:stretch/>
        </p:blipFill>
        <p:spPr>
          <a:xfrm>
            <a:off x="711456" y="2249715"/>
            <a:ext cx="3845719" cy="4510539"/>
          </a:xfrm>
          <a:prstGeom prst="rect">
            <a:avLst/>
          </a:prstGeom>
        </p:spPr>
      </p:pic>
      <p:sp>
        <p:nvSpPr>
          <p:cNvPr id="6" name="Блок-схема: знак завершения 5"/>
          <p:cNvSpPr/>
          <p:nvPr/>
        </p:nvSpPr>
        <p:spPr>
          <a:xfrm>
            <a:off x="2743201" y="319315"/>
            <a:ext cx="8812664" cy="19304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Первым пробовать привык</a:t>
            </a:r>
          </a:p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Угощенья все …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966857" y="2539123"/>
            <a:ext cx="4639228" cy="1219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</a:t>
            </a:r>
            <a:r>
              <a:rPr lang="ru-RU" sz="5400" b="1" dirty="0">
                <a:solidFill>
                  <a:srgbClr val="FF505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20769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55865" y="6283851"/>
            <a:ext cx="513341" cy="5133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28" r="15833" b="4338"/>
          <a:stretch/>
        </p:blipFill>
        <p:spPr>
          <a:xfrm>
            <a:off x="732237" y="2249715"/>
            <a:ext cx="3845719" cy="4510539"/>
          </a:xfrm>
          <a:prstGeom prst="rect">
            <a:avLst/>
          </a:prstGeom>
        </p:spPr>
      </p:pic>
      <p:sp>
        <p:nvSpPr>
          <p:cNvPr id="6" name="Блок-схема: знак завершения 5"/>
          <p:cNvSpPr/>
          <p:nvPr/>
        </p:nvSpPr>
        <p:spPr>
          <a:xfrm>
            <a:off x="2743201" y="319315"/>
            <a:ext cx="8812664" cy="19304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Разгрызёшь стальные трубы,</a:t>
            </a:r>
          </a:p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часто чистишь ...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829919" y="2676184"/>
            <a:ext cx="4639228" cy="1219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Зубы </a:t>
            </a:r>
          </a:p>
        </p:txBody>
      </p:sp>
    </p:spTree>
    <p:extLst>
      <p:ext uri="{BB962C8B-B14F-4D97-AF65-F5344CB8AC3E}">
        <p14:creationId xmlns:p14="http://schemas.microsoft.com/office/powerpoint/2010/main" val="425455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55865" y="6283851"/>
            <a:ext cx="513341" cy="5133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28" r="15833" b="4338"/>
          <a:stretch/>
        </p:blipFill>
        <p:spPr>
          <a:xfrm>
            <a:off x="638720" y="2249715"/>
            <a:ext cx="3845719" cy="4510539"/>
          </a:xfrm>
          <a:prstGeom prst="rect">
            <a:avLst/>
          </a:prstGeom>
        </p:spPr>
      </p:pic>
      <p:sp>
        <p:nvSpPr>
          <p:cNvPr id="6" name="Блок-схема: знак завершения 5"/>
          <p:cNvSpPr/>
          <p:nvPr/>
        </p:nvSpPr>
        <p:spPr>
          <a:xfrm>
            <a:off x="2743201" y="319315"/>
            <a:ext cx="8812664" cy="19304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выглядеть моложе,</a:t>
            </a:r>
          </a:p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Крем хороший нужен ...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718005" y="2539123"/>
            <a:ext cx="4639228" cy="1219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Коже </a:t>
            </a:r>
          </a:p>
        </p:txBody>
      </p:sp>
    </p:spTree>
    <p:extLst>
      <p:ext uri="{BB962C8B-B14F-4D97-AF65-F5344CB8AC3E}">
        <p14:creationId xmlns:p14="http://schemas.microsoft.com/office/powerpoint/2010/main" val="272299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55865" y="6283851"/>
            <a:ext cx="513341" cy="5133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28" r="15833" b="4338"/>
          <a:stretch/>
        </p:blipFill>
        <p:spPr>
          <a:xfrm>
            <a:off x="820341" y="2192483"/>
            <a:ext cx="3845719" cy="4510539"/>
          </a:xfrm>
          <a:prstGeom prst="rect">
            <a:avLst/>
          </a:prstGeom>
        </p:spPr>
      </p:pic>
      <p:sp>
        <p:nvSpPr>
          <p:cNvPr id="6" name="Блок-схема: знак завершения 5"/>
          <p:cNvSpPr/>
          <p:nvPr/>
        </p:nvSpPr>
        <p:spPr>
          <a:xfrm>
            <a:off x="2743201" y="319315"/>
            <a:ext cx="8812664" cy="19304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Вы, ребята, на пороге</a:t>
            </a:r>
          </a:p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Вытирайте чище ...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718005" y="2591077"/>
            <a:ext cx="4639228" cy="1219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Ноги </a:t>
            </a:r>
          </a:p>
        </p:txBody>
      </p:sp>
    </p:spTree>
    <p:extLst>
      <p:ext uri="{BB962C8B-B14F-4D97-AF65-F5344CB8AC3E}">
        <p14:creationId xmlns:p14="http://schemas.microsoft.com/office/powerpoint/2010/main" val="2603481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55865" y="6283851"/>
            <a:ext cx="513341" cy="5133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28" r="15833" b="4338"/>
          <a:stretch/>
        </p:blipFill>
        <p:spPr>
          <a:xfrm>
            <a:off x="820341" y="2234046"/>
            <a:ext cx="3845719" cy="4510539"/>
          </a:xfrm>
          <a:prstGeom prst="rect">
            <a:avLst/>
          </a:prstGeom>
        </p:spPr>
      </p:pic>
      <p:sp>
        <p:nvSpPr>
          <p:cNvPr id="6" name="Блок-схема: знак завершения 5"/>
          <p:cNvSpPr/>
          <p:nvPr/>
        </p:nvSpPr>
        <p:spPr>
          <a:xfrm>
            <a:off x="2743201" y="319315"/>
            <a:ext cx="8812664" cy="19304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Спотыкушка наша Ленка -</a:t>
            </a:r>
          </a:p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Вновь в зелёнке вся ...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718005" y="2676184"/>
            <a:ext cx="4639228" cy="1219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Коленка </a:t>
            </a:r>
          </a:p>
        </p:txBody>
      </p:sp>
    </p:spTree>
    <p:extLst>
      <p:ext uri="{BB962C8B-B14F-4D97-AF65-F5344CB8AC3E}">
        <p14:creationId xmlns:p14="http://schemas.microsoft.com/office/powerpoint/2010/main" val="2206732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55865" y="6283851"/>
            <a:ext cx="513341" cy="5133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28" r="15833" b="4338"/>
          <a:stretch/>
        </p:blipFill>
        <p:spPr>
          <a:xfrm>
            <a:off x="788628" y="2249715"/>
            <a:ext cx="3845719" cy="4510539"/>
          </a:xfrm>
          <a:prstGeom prst="rect">
            <a:avLst/>
          </a:prstGeom>
        </p:spPr>
      </p:pic>
      <p:sp>
        <p:nvSpPr>
          <p:cNvPr id="6" name="Блок-схема: знак завершения 5"/>
          <p:cNvSpPr/>
          <p:nvPr/>
        </p:nvSpPr>
        <p:spPr>
          <a:xfrm>
            <a:off x="2743201" y="319315"/>
            <a:ext cx="8812664" cy="19304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Любят труд, не терпят скуки,</a:t>
            </a:r>
          </a:p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Всё умеют наши ...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634347" y="2591078"/>
            <a:ext cx="4639228" cy="1219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Руки</a:t>
            </a:r>
            <a:r>
              <a:rPr lang="ru-RU" sz="5400" b="1" dirty="0">
                <a:solidFill>
                  <a:srgbClr val="FF505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08993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55865" y="6283851"/>
            <a:ext cx="513341" cy="5133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28" r="15833" b="4338"/>
          <a:stretch/>
        </p:blipFill>
        <p:spPr>
          <a:xfrm>
            <a:off x="638719" y="2249715"/>
            <a:ext cx="3845719" cy="4510539"/>
          </a:xfrm>
          <a:prstGeom prst="rect">
            <a:avLst/>
          </a:prstGeom>
        </p:spPr>
      </p:pic>
      <p:sp>
        <p:nvSpPr>
          <p:cNvPr id="6" name="Блок-схема: знак завершения 5"/>
          <p:cNvSpPr/>
          <p:nvPr/>
        </p:nvSpPr>
        <p:spPr>
          <a:xfrm>
            <a:off x="2743201" y="319315"/>
            <a:ext cx="8812664" cy="19304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Сжали пальцы мы руки -</a:t>
            </a:r>
          </a:p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Получились ...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675911" y="2676184"/>
            <a:ext cx="4639228" cy="1219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Кулаки </a:t>
            </a:r>
          </a:p>
        </p:txBody>
      </p:sp>
    </p:spTree>
    <p:extLst>
      <p:ext uri="{BB962C8B-B14F-4D97-AF65-F5344CB8AC3E}">
        <p14:creationId xmlns:p14="http://schemas.microsoft.com/office/powerpoint/2010/main" val="233307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55865" y="6283851"/>
            <a:ext cx="513341" cy="5133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28" r="15833" b="4338"/>
          <a:stretch/>
        </p:blipFill>
        <p:spPr>
          <a:xfrm>
            <a:off x="636135" y="2249715"/>
            <a:ext cx="3845719" cy="4510539"/>
          </a:xfrm>
          <a:prstGeom prst="rect">
            <a:avLst/>
          </a:prstGeom>
        </p:spPr>
      </p:pic>
      <p:sp>
        <p:nvSpPr>
          <p:cNvPr id="6" name="Блок-схема: знак завершения 5"/>
          <p:cNvSpPr/>
          <p:nvPr/>
        </p:nvSpPr>
        <p:spPr>
          <a:xfrm>
            <a:off x="2743201" y="319315"/>
            <a:ext cx="8812664" cy="19304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Коль спектакль был хороший,</a:t>
            </a:r>
          </a:p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Громко хлопаем в ...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561612" y="2700707"/>
            <a:ext cx="4639228" cy="1219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Ладоши </a:t>
            </a:r>
            <a:r>
              <a:rPr lang="ru-RU" sz="5400" b="1" dirty="0">
                <a:solidFill>
                  <a:srgbClr val="FF5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37207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55865" y="6283851"/>
            <a:ext cx="513341" cy="5133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28" r="15833" b="4338"/>
          <a:stretch/>
        </p:blipFill>
        <p:spPr>
          <a:xfrm>
            <a:off x="636135" y="2249715"/>
            <a:ext cx="3845719" cy="4510539"/>
          </a:xfrm>
          <a:prstGeom prst="rect">
            <a:avLst/>
          </a:prstGeom>
        </p:spPr>
      </p:pic>
      <p:sp>
        <p:nvSpPr>
          <p:cNvPr id="6" name="Блок-схема: знак завершения 5"/>
          <p:cNvSpPr/>
          <p:nvPr/>
        </p:nvSpPr>
        <p:spPr>
          <a:xfrm>
            <a:off x="2743201" y="319315"/>
            <a:ext cx="8812664" cy="19304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Пять сыночков у руки,</a:t>
            </a:r>
          </a:p>
          <a:p>
            <a:pPr algn="ctr"/>
            <a:r>
              <a:rPr lang="ru-RU" sz="3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Добрые все мальчики.</a:t>
            </a:r>
          </a:p>
          <a:p>
            <a:pPr algn="ctr"/>
            <a:r>
              <a:rPr lang="ru-RU" sz="3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Дружбой славятся они,</a:t>
            </a:r>
          </a:p>
          <a:p>
            <a:pPr algn="ctr"/>
            <a:r>
              <a:rPr lang="ru-RU" sz="3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зовут их ...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829919" y="2676184"/>
            <a:ext cx="4639228" cy="1219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Пальчики </a:t>
            </a:r>
            <a:r>
              <a:rPr lang="ru-RU" sz="5400" b="1" dirty="0">
                <a:solidFill>
                  <a:srgbClr val="FF5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0272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55865" y="6283851"/>
            <a:ext cx="513341" cy="5133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28" r="15833" b="4338"/>
          <a:stretch/>
        </p:blipFill>
        <p:spPr>
          <a:xfrm>
            <a:off x="732237" y="2249715"/>
            <a:ext cx="3845719" cy="4510539"/>
          </a:xfrm>
          <a:prstGeom prst="rect">
            <a:avLst/>
          </a:prstGeom>
        </p:spPr>
      </p:pic>
      <p:sp>
        <p:nvSpPr>
          <p:cNvPr id="6" name="Блок-схема: знак завершения 5"/>
          <p:cNvSpPr/>
          <p:nvPr/>
        </p:nvSpPr>
        <p:spPr>
          <a:xfrm>
            <a:off x="2743201" y="319315"/>
            <a:ext cx="8812664" cy="19304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Превратятся скоро в когти</a:t>
            </a:r>
          </a:p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Неподстриженные ...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684447" y="2437983"/>
            <a:ext cx="4639228" cy="1219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Ногти   </a:t>
            </a:r>
          </a:p>
        </p:txBody>
      </p:sp>
    </p:spTree>
    <p:extLst>
      <p:ext uri="{BB962C8B-B14F-4D97-AF65-F5344CB8AC3E}">
        <p14:creationId xmlns:p14="http://schemas.microsoft.com/office/powerpoint/2010/main" val="1039349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55865" y="6283851"/>
            <a:ext cx="513341" cy="5133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28" r="15833" b="4338"/>
          <a:stretch/>
        </p:blipFill>
        <p:spPr>
          <a:xfrm>
            <a:off x="636135" y="2228049"/>
            <a:ext cx="3845719" cy="4510539"/>
          </a:xfrm>
          <a:prstGeom prst="rect">
            <a:avLst/>
          </a:prstGeom>
        </p:spPr>
      </p:pic>
      <p:sp>
        <p:nvSpPr>
          <p:cNvPr id="6" name="Блок-схема: знак завершения 5"/>
          <p:cNvSpPr/>
          <p:nvPr/>
        </p:nvSpPr>
        <p:spPr>
          <a:xfrm>
            <a:off x="2743201" y="319315"/>
            <a:ext cx="8812664" cy="19304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щель пролезешь без хлопот,</a:t>
            </a:r>
          </a:p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втянешь свой ...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675911" y="2665351"/>
            <a:ext cx="4639228" cy="1219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Живот  </a:t>
            </a:r>
            <a:r>
              <a:rPr lang="ru-RU" sz="5400" b="1" dirty="0">
                <a:solidFill>
                  <a:srgbClr val="FF5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75270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55865" y="6283851"/>
            <a:ext cx="513341" cy="5133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28" r="15833" b="4338"/>
          <a:stretch/>
        </p:blipFill>
        <p:spPr>
          <a:xfrm>
            <a:off x="742628" y="2249715"/>
            <a:ext cx="3845719" cy="4510539"/>
          </a:xfrm>
          <a:prstGeom prst="rect">
            <a:avLst/>
          </a:prstGeom>
        </p:spPr>
      </p:pic>
      <p:sp>
        <p:nvSpPr>
          <p:cNvPr id="6" name="Блок-схема: знак завершения 5"/>
          <p:cNvSpPr/>
          <p:nvPr/>
        </p:nvSpPr>
        <p:spPr>
          <a:xfrm>
            <a:off x="2743201" y="319315"/>
            <a:ext cx="8812664" cy="19304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сутулой не должна</a:t>
            </a:r>
          </a:p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Наших школьников ...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748647" y="2437983"/>
            <a:ext cx="4639228" cy="1219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Спина    </a:t>
            </a:r>
          </a:p>
        </p:txBody>
      </p:sp>
    </p:spTree>
    <p:extLst>
      <p:ext uri="{BB962C8B-B14F-4D97-AF65-F5344CB8AC3E}">
        <p14:creationId xmlns:p14="http://schemas.microsoft.com/office/powerpoint/2010/main" val="129274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55865" y="6283851"/>
            <a:ext cx="513341" cy="5133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28" r="15833" b="4338"/>
          <a:stretch/>
        </p:blipFill>
        <p:spPr>
          <a:xfrm>
            <a:off x="732237" y="2249715"/>
            <a:ext cx="3845719" cy="4510539"/>
          </a:xfrm>
          <a:prstGeom prst="rect">
            <a:avLst/>
          </a:prstGeom>
        </p:spPr>
      </p:pic>
      <p:sp>
        <p:nvSpPr>
          <p:cNvPr id="6" name="Блок-схема: знак завершения 5"/>
          <p:cNvSpPr/>
          <p:nvPr/>
        </p:nvSpPr>
        <p:spPr>
          <a:xfrm>
            <a:off x="2743201" y="319315"/>
            <a:ext cx="8812664" cy="19304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Нашей жизни нет конца,</a:t>
            </a:r>
          </a:p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Коль стучат у нас ...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718005" y="2437983"/>
            <a:ext cx="4639228" cy="1219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Сердца    </a:t>
            </a:r>
          </a:p>
        </p:txBody>
      </p:sp>
    </p:spTree>
    <p:extLst>
      <p:ext uri="{BB962C8B-B14F-4D97-AF65-F5344CB8AC3E}">
        <p14:creationId xmlns:p14="http://schemas.microsoft.com/office/powerpoint/2010/main" val="2064556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55865" y="6283851"/>
            <a:ext cx="513341" cy="5133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28" r="15833" b="4338"/>
          <a:stretch/>
        </p:blipFill>
        <p:spPr>
          <a:xfrm>
            <a:off x="636135" y="2249715"/>
            <a:ext cx="3845719" cy="4510539"/>
          </a:xfrm>
          <a:prstGeom prst="rect">
            <a:avLst/>
          </a:prstGeom>
        </p:spPr>
      </p:pic>
      <p:sp>
        <p:nvSpPr>
          <p:cNvPr id="6" name="Блок-схема: знак завершения 5"/>
          <p:cNvSpPr/>
          <p:nvPr/>
        </p:nvSpPr>
        <p:spPr>
          <a:xfrm>
            <a:off x="2205317" y="208620"/>
            <a:ext cx="9684326" cy="19304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Победа тому достанется в схватке,</a:t>
            </a:r>
          </a:p>
          <a:p>
            <a:pPr algn="ctr"/>
            <a:r>
              <a:rPr lang="ru-RU" sz="4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Уложит соперника кто на...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727866" y="2489937"/>
            <a:ext cx="4639228" cy="1219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Лопатки </a:t>
            </a:r>
          </a:p>
        </p:txBody>
      </p:sp>
    </p:spTree>
    <p:extLst>
      <p:ext uri="{BB962C8B-B14F-4D97-AF65-F5344CB8AC3E}">
        <p14:creationId xmlns:p14="http://schemas.microsoft.com/office/powerpoint/2010/main" val="3688328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8" t="2328" r="15833" b="4338"/>
          <a:stretch/>
        </p:blipFill>
        <p:spPr>
          <a:xfrm>
            <a:off x="636135" y="2191111"/>
            <a:ext cx="3845719" cy="4510539"/>
          </a:xfrm>
          <a:prstGeom prst="rect">
            <a:avLst/>
          </a:prstGeom>
        </p:spPr>
      </p:pic>
      <p:sp>
        <p:nvSpPr>
          <p:cNvPr id="6" name="Блок-схема: знак завершения 5"/>
          <p:cNvSpPr/>
          <p:nvPr/>
        </p:nvSpPr>
        <p:spPr>
          <a:xfrm>
            <a:off x="2743201" y="319315"/>
            <a:ext cx="8812664" cy="19304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детишкам уже не секрет:</a:t>
            </a:r>
          </a:p>
          <a:p>
            <a:pPr algn="ctr"/>
            <a:r>
              <a:rPr lang="ru-RU" sz="4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Кости все вместе зовутся...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655129" y="2559905"/>
            <a:ext cx="4639228" cy="1219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  <a:ln w="254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Скелет</a:t>
            </a:r>
            <a:r>
              <a:rPr lang="ru-RU" sz="5400" b="1" dirty="0">
                <a:solidFill>
                  <a:srgbClr val="FF5050"/>
                </a:solidFill>
              </a:rPr>
              <a:t>    </a:t>
            </a:r>
          </a:p>
        </p:txBody>
      </p:sp>
      <p:pic>
        <p:nvPicPr>
          <p:cNvPr id="9" name="Рисунок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F5F95AD-CF31-4866-B9D7-80EA76124E0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55865" y="6269043"/>
            <a:ext cx="513341" cy="513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50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338CFE-D308-4B27-9320-FCEC495DE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650" y="2691497"/>
            <a:ext cx="9824185" cy="59219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600" i="1" dirty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+mn-lt"/>
              </a:rPr>
              <a:t>Молодцы ребята!</a:t>
            </a:r>
          </a:p>
        </p:txBody>
      </p:sp>
      <p:pic>
        <p:nvPicPr>
          <p:cNvPr id="4" name="Рисунок 3">
            <a:hlinkClick r:id="" action="ppaction://hlinkshowjump?jump=endshow"/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71" t="6772" r="53678" b="67619"/>
          <a:stretch/>
        </p:blipFill>
        <p:spPr>
          <a:xfrm>
            <a:off x="11517658" y="6258652"/>
            <a:ext cx="572742" cy="550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149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Тема Office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325</Words>
  <Application>Microsoft Office PowerPoint</Application>
  <PresentationFormat>Широкоэкранный</PresentationFormat>
  <Paragraphs>95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Молодцы ребята!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загадки-складки</dc:title>
  <dc:creator>КЕВ</dc:creator>
  <cp:lastModifiedBy>Ирина Никитина</cp:lastModifiedBy>
  <cp:revision>14</cp:revision>
  <dcterms:created xsi:type="dcterms:W3CDTF">2021-05-01T08:43:30Z</dcterms:created>
  <dcterms:modified xsi:type="dcterms:W3CDTF">2025-03-27T05:33:11Z</dcterms:modified>
</cp:coreProperties>
</file>