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92" r:id="rId2"/>
    <p:sldId id="297" r:id="rId3"/>
    <p:sldId id="307" r:id="rId4"/>
    <p:sldId id="298" r:id="rId5"/>
    <p:sldId id="308" r:id="rId6"/>
    <p:sldId id="299" r:id="rId7"/>
    <p:sldId id="309" r:id="rId8"/>
    <p:sldId id="301" r:id="rId9"/>
    <p:sldId id="311" r:id="rId10"/>
    <p:sldId id="302" r:id="rId11"/>
    <p:sldId id="312" r:id="rId12"/>
    <p:sldId id="305" r:id="rId13"/>
    <p:sldId id="313" r:id="rId14"/>
    <p:sldId id="304" r:id="rId15"/>
    <p:sldId id="314" r:id="rId16"/>
    <p:sldId id="306" r:id="rId17"/>
    <p:sldId id="315" r:id="rId18"/>
    <p:sldId id="31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94660"/>
  </p:normalViewPr>
  <p:slideViewPr>
    <p:cSldViewPr>
      <p:cViewPr varScale="1">
        <p:scale>
          <a:sx n="68" d="100"/>
          <a:sy n="68" d="100"/>
        </p:scale>
        <p:origin x="13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A5ADE-8E26-41EC-B6F7-A6340E48E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A4D3DF-6056-4996-8077-CD62A6D8E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E371F4-A39D-477D-95C6-D432326B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67D36C-AC98-4163-829D-7B9BA4C3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F71D07-5033-47BA-AD0E-8420369AB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687368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D20C4-CAFE-4F97-BB1F-E40AE172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D95BD9-3D2C-4625-BA4D-B5D2F9999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2C493-1093-4DD2-8AA1-F38E4F237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E64BEA-85E6-4422-AADE-5A503300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F69ADA-405D-4F95-98F8-E1D9F22D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92248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40431-AB49-4EF5-A8F7-ED1083C67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59D557-E786-4657-9A5D-B5D5B5890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74862B-DA67-4A36-819F-587523AB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F14D98-01FD-43A9-B02B-49C56BA1E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793AAB-5546-4ED1-9DBC-445DD5E6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6000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EF6AC-AA18-4C26-B0DA-C8E4C878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FF02D-E9FE-4B37-A61F-82E22562D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60A055-4DF8-4D10-AE63-926658590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AF1EB1-3B63-49F9-85C0-42B2DA07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E11B4B-B691-4691-B067-3AC40637D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B7DF75-CF77-4548-AD95-D58FE098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363799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F6F4DC-16EC-4D65-B16F-FC0267C9E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93C93C-C07D-44BD-B9A0-1F9A0E41F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9C83E7-BB2D-4975-9290-4228DF332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860F27-A459-4372-87F9-EA708FB7F8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6F5178-2BD7-4C88-B729-7954CFA89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D63394-C686-4849-9870-8349B05D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5A5AC6-E7F0-4437-8CE2-5EF863C8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6FD0CC-3B7B-48BF-A232-6D14407B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66825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90344-C504-4432-9D6B-1BF8E12E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C0D196-AC2E-4A70-8C93-5A5D3877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8DFF92-632D-42F7-86B1-3BFDD51FA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44C5A7-2C7F-407E-A160-42B1009C8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45353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FA78E6-59BA-47CB-BE90-D48A1284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62BE7C-A5FA-4C86-92AF-A2C08646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4B2071-0566-4311-8E28-2868714F8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143117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6A864-FE10-4A94-89C5-23ECFF01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DCF97-B841-40D5-9631-201E5B26A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4BE775-F8C9-4871-8EA1-F521194BC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530D2D-DE5C-469A-9486-515F58805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5BDA69-2D52-4761-A350-4972EC52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29EB3F-278C-47F2-8209-5E8C3DAA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38391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11AC4-C692-4D06-A041-55A0691D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CF1500-00AC-4B6D-80FA-87F12E4EB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556CDD-5AAC-4A24-B61D-BA03D48B8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72ABE6-28E1-4F32-B1F3-BA519D24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6A7E14-DCFD-4E47-B356-77B980046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405030-3F1D-4AFD-A5CB-736006B0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555845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7F083-978E-4202-A112-9AA16E21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CA970B-CA55-4541-A172-3E878A032F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BCDE37-95CD-438A-8E37-2619C1A33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FEECB5-CDCC-4C00-B7B6-49A836078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6588A6-384B-4AE3-9805-646D75D6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55159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D1BCC4-2F09-4AE1-8F1B-E18A27103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F4649F-24C7-47EE-993F-0E28C6187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2D918-394D-41A8-9C65-EFCDF75D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568B4F-D369-4E02-8FA8-76F34E47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CDE92F-641A-41A4-B21B-668EC03A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67003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BF2A3-166C-429E-BEE4-D9E0BAB1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B8A3F0-3BD7-4B9A-A588-DF74ADBA9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ED152C-6B8E-4450-B188-B3E0D205B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D9F3C5-1036-4DA2-A393-77659B97A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D8FDBB-CEF5-43BB-A33E-8BCD5CE16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3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ransition spd="slow">
    <p:split orient="vert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116632"/>
            <a:ext cx="6984776" cy="3528392"/>
          </a:xfrm>
        </p:spPr>
        <p:txBody>
          <a:bodyPr>
            <a:normAutofit/>
          </a:bodyPr>
          <a:lstStyle/>
          <a:p>
            <a:pPr algn="ctr"/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Викторина </a:t>
            </a:r>
            <a:b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по произведению </a:t>
            </a:r>
            <a:b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Сергея Михалкова </a:t>
            </a:r>
            <a:b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«Дядя Стёпа»</a:t>
            </a:r>
            <a:endParaRPr lang="ru-RU" sz="5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23856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НАЗОВИТЕ ФАМИЛИЮ </a:t>
            </a:r>
            <a:b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ДЯДИ СТЁПЫ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Степанов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Семёнов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Михалков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Михайлов</a:t>
            </a:r>
          </a:p>
        </p:txBody>
      </p:sp>
    </p:spTree>
    <p:extLst>
      <p:ext uri="{BB962C8B-B14F-4D97-AF65-F5344CB8AC3E}">
        <p14:creationId xmlns:p14="http://schemas.microsoft.com/office/powerpoint/2010/main" val="1096569829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9BC058-BFE2-4A92-9AC0-167AA922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975" y="114406"/>
            <a:ext cx="4995521" cy="3746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0340851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КЕМ СЛУЖИЛ ДЯДЯ СТЁПА В АРМИИ?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Лётчиком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Танкистом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Артиллеристом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Моряком</a:t>
            </a:r>
          </a:p>
        </p:txBody>
      </p:sp>
    </p:spTree>
    <p:extLst>
      <p:ext uri="{BB962C8B-B14F-4D97-AF65-F5344CB8AC3E}">
        <p14:creationId xmlns:p14="http://schemas.microsoft.com/office/powerpoint/2010/main" val="36771763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11E1B3-00AB-42CF-AC49-5F7EF857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609" y="116633"/>
            <a:ext cx="5088566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8463028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НАЗОВИТЕ ПРОЗВИЩЕ ДЯДИ СТЁПЫ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Каланча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Шпала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Гулливер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Великан</a:t>
            </a:r>
          </a:p>
        </p:txBody>
      </p:sp>
    </p:spTree>
    <p:extLst>
      <p:ext uri="{BB962C8B-B14F-4D97-AF65-F5344CB8AC3E}">
        <p14:creationId xmlns:p14="http://schemas.microsoft.com/office/powerpoint/2010/main" val="710448313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8F6BA0-B7CE-4F0C-8E4E-88B6673FB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495" y="116632"/>
            <a:ext cx="4555476" cy="6336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4427891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НА КАКОМ ЖИВОТНОМ ПОСОВЕТОВАЛИ ЕЗДИТЬ ДЯДЕ СТЁПЕ?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слоне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жирафе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осле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коне</a:t>
            </a:r>
          </a:p>
        </p:txBody>
      </p:sp>
    </p:spTree>
    <p:extLst>
      <p:ext uri="{BB962C8B-B14F-4D97-AF65-F5344CB8AC3E}">
        <p14:creationId xmlns:p14="http://schemas.microsoft.com/office/powerpoint/2010/main" val="1915817725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DCB4C5-D3EE-47DB-9349-8BB0F26E5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501" y="161652"/>
            <a:ext cx="5058582" cy="3699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1408345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КУДА ДЯДЯ СТЁПА ПРОХОДИЛ БЕСПЛАТНО?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 кинотеатр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стадион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 метро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131840" y="3244334"/>
            <a:ext cx="5616624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На колесо обозрения</a:t>
            </a:r>
          </a:p>
        </p:txBody>
      </p:sp>
    </p:spTree>
    <p:extLst>
      <p:ext uri="{BB962C8B-B14F-4D97-AF65-F5344CB8AC3E}">
        <p14:creationId xmlns:p14="http://schemas.microsoft.com/office/powerpoint/2010/main" val="2353300959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BDBED2-F9F8-45E4-BF93-E62CADD99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78" y="102138"/>
            <a:ext cx="4990997" cy="3758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539663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КОГО ДЯДЯ СТЁПА СПАС ИЗ ПОЖАРА?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Собаку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Голубей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Детей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Котят</a:t>
            </a:r>
          </a:p>
        </p:txBody>
      </p:sp>
    </p:spTree>
    <p:extLst>
      <p:ext uri="{BB962C8B-B14F-4D97-AF65-F5344CB8AC3E}">
        <p14:creationId xmlns:p14="http://schemas.microsoft.com/office/powerpoint/2010/main" val="514273809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52C118-5DF5-4C21-8EF8-18DB7E8B7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182" y="116632"/>
            <a:ext cx="5027314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5199472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КАКИМ ВИДОМ СПОРТА ЗАНИМАЛСЯ ДЯДЯ СТЁПА?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Лёгкой атлетикой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Плаванием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Лыжным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Конькобежным</a:t>
            </a:r>
          </a:p>
        </p:txBody>
      </p:sp>
    </p:spTree>
    <p:extLst>
      <p:ext uri="{BB962C8B-B14F-4D97-AF65-F5344CB8AC3E}">
        <p14:creationId xmlns:p14="http://schemas.microsoft.com/office/powerpoint/2010/main" val="789533481"/>
      </p:ext>
    </p:extLst>
  </p:cSld>
  <p:clrMapOvr>
    <a:masterClrMapping/>
  </p:clrMapOvr>
  <p:transition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626363-05A4-426A-9AF9-1629F3498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16632"/>
            <a:ext cx="4804626" cy="6404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1807170"/>
      </p:ext>
    </p:extLst>
  </p:cSld>
  <p:clrMapOvr>
    <a:masterClrMapping/>
  </p:clrMapOvr>
  <p:transition spd="slow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188640"/>
            <a:ext cx="6336704" cy="1502049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КАК ЗВАЛИ МАЛЬЧИКА, КОТОРОГО СПАС ДЯДЯ СТЁПА?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10726-B823-447F-B0C1-6FC08DB18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3888" y="2559081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Вася Бородин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711F8B-9F5C-44B8-B067-A8941397B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3888" y="1825625"/>
            <a:ext cx="4752528" cy="550317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Витя Малеев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95450F-6E9C-4BB5-A8CE-622BAD1452CD}"/>
              </a:ext>
            </a:extLst>
          </p:cNvPr>
          <p:cNvSpPr/>
          <p:nvPr/>
        </p:nvSpPr>
        <p:spPr>
          <a:xfrm>
            <a:off x="3563888" y="3933055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Вова </a:t>
            </a:r>
            <a:r>
              <a:rPr lang="ru-RU" sz="32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Перестукин</a:t>
            </a:r>
            <a:endParaRPr lang="ru-RU" sz="32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94F50-2AFD-4CFD-800D-45D06AF10C98}"/>
              </a:ext>
            </a:extLst>
          </p:cNvPr>
          <p:cNvSpPr/>
          <p:nvPr/>
        </p:nvSpPr>
        <p:spPr>
          <a:xfrm>
            <a:off x="3563888" y="3244334"/>
            <a:ext cx="4752528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eorgia" panose="02040502050405020303" pitchFamily="18" charset="0"/>
              </a:rPr>
              <a:t>Ваня Бровкин</a:t>
            </a:r>
          </a:p>
        </p:txBody>
      </p:sp>
    </p:spTree>
    <p:extLst>
      <p:ext uri="{BB962C8B-B14F-4D97-AF65-F5344CB8AC3E}">
        <p14:creationId xmlns:p14="http://schemas.microsoft.com/office/powerpoint/2010/main" val="1773156362"/>
      </p:ext>
    </p:extLst>
  </p:cSld>
  <p:clrMapOvr>
    <a:masterClrMapping/>
  </p:clrMapOvr>
  <p:transition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282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721C39-9D44-4517-8CA9-EADD8EE4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10046"/>
            <a:ext cx="5126614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6112619"/>
      </p:ext>
    </p:extLst>
  </p:cSld>
  <p:clrMapOvr>
    <a:masterClrMapping/>
  </p:clrMapOvr>
  <p:transition spd="slow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E18E8-8330-40E7-BCB9-0540E9F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83282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116632"/>
            <a:ext cx="6984776" cy="3528392"/>
          </a:xfrm>
        </p:spPr>
        <p:txBody>
          <a:bodyPr>
            <a:normAutofit/>
          </a:bodyPr>
          <a:lstStyle/>
          <a:p>
            <a:pPr algn="ctr"/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СПАСИБО </a:t>
            </a:r>
            <a:b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ЗА </a:t>
            </a:r>
            <a:b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</a:br>
            <a:r>
              <a:rPr lang="ru-RU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ungsuhChe" panose="02030609000101010101" pitchFamily="49" charset="-127"/>
              </a:rPr>
              <a:t>ВНИМАНИЕ</a:t>
            </a:r>
            <a:endParaRPr lang="ru-RU" sz="5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B63602-CB77-441C-847E-CF954C810000}"/>
              </a:ext>
            </a:extLst>
          </p:cNvPr>
          <p:cNvSpPr/>
          <p:nvPr/>
        </p:nvSpPr>
        <p:spPr>
          <a:xfrm>
            <a:off x="1655676" y="4081140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927428"/>
      </p:ext>
    </p:extLst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98</Words>
  <Application>Microsoft Office PowerPoint</Application>
  <PresentationFormat>Экран (4:3)</PresentationFormat>
  <Paragraphs>42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Тема Office</vt:lpstr>
      <vt:lpstr>Викторина  по произведению  Сергея Михалкова  «Дядя Стёпа»</vt:lpstr>
      <vt:lpstr>НАЗОВИТЕ ФАМИЛИЮ  ДЯДИ СТЁПЫ</vt:lpstr>
      <vt:lpstr>Презентация PowerPoint</vt:lpstr>
      <vt:lpstr>КЕМ СЛУЖИЛ ДЯДЯ СТЁПА В АРМИИ?</vt:lpstr>
      <vt:lpstr>Презентация PowerPoint</vt:lpstr>
      <vt:lpstr>НАЗОВИТЕ ПРОЗВИЩЕ ДЯДИ СТЁПЫ</vt:lpstr>
      <vt:lpstr>Презентация PowerPoint</vt:lpstr>
      <vt:lpstr>НА КАКОМ ЖИВОТНОМ ПОСОВЕТОВАЛИ ЕЗДИТЬ ДЯДЕ СТЁПЕ?</vt:lpstr>
      <vt:lpstr>Презентация PowerPoint</vt:lpstr>
      <vt:lpstr>КУДА ДЯДЯ СТЁПА ПРОХОДИЛ БЕСПЛАТНО?</vt:lpstr>
      <vt:lpstr>Презентация PowerPoint</vt:lpstr>
      <vt:lpstr>КОГО ДЯДЯ СТЁПА СПАС ИЗ ПОЖАРА?</vt:lpstr>
      <vt:lpstr>Презентация PowerPoint</vt:lpstr>
      <vt:lpstr>КАКИМ ВИДОМ СПОРТА ЗАНИМАЛСЯ ДЯДЯ СТЁПА?</vt:lpstr>
      <vt:lpstr>Презентация PowerPoint</vt:lpstr>
      <vt:lpstr>КАК ЗВАЛИ МАЛЬЧИКА, КОТОРОГО СПАС ДЯДЯ СТЁПА?</vt:lpstr>
      <vt:lpstr>Презентация PowerPoint</vt:lpstr>
      <vt:lpstr>СПАСИБО  ЗА 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Ру Ри</cp:lastModifiedBy>
  <cp:revision>301</cp:revision>
  <dcterms:created xsi:type="dcterms:W3CDTF">2020-06-02T08:28:12Z</dcterms:created>
  <dcterms:modified xsi:type="dcterms:W3CDTF">2024-03-13T17:16:02Z</dcterms:modified>
</cp:coreProperties>
</file>