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14630400" cy="8229600"/>
  <p:notesSz cx="8229600" cy="14630400"/>
  <p:embeddedFontLst>
    <p:embeddedFont>
      <p:font typeface="Montserrat" panose="020B0604020202020204" charset="-52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5" d="100"/>
          <a:sy n="75" d="100"/>
        </p:scale>
        <p:origin x="5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7351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2424351"/>
            <a:ext cx="7627382" cy="142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Викторина: Творчество Корнея Чуковского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58309" y="4174688"/>
            <a:ext cx="7627382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Добро пожаловать в викторину о Корнее Чуковском! Проверьте свои знания о его произведениях. Вас ждут интересные вопросы и открытия!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758309" y="5458539"/>
            <a:ext cx="762738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педагог-организатор Бережных Е. В.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2567583"/>
            <a:ext cx="10092690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Раунд 1: "Узнай сказку по строчке"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58309" y="3821787"/>
            <a:ext cx="4629626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Определите сказку по строчке.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58309" y="4394597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"В Африке акулы, в Африке гориллы..."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758309" y="4817031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"Рано утром на базар повела его жена..."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758309" y="5239464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"Жил да был крокодил, Он по улицам ходил."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587139" y="3821787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Ответы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587139" y="4394597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"Бармалей"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7587139" y="4817031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"Муха-Цокотуха"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7587139" y="5239464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"Крокодил"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4709" y="1876782"/>
            <a:ext cx="6839545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Раунд 2: "Кто есть кто?"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44709" y="3158133"/>
            <a:ext cx="487442" cy="487442"/>
          </a:xfrm>
          <a:prstGeom prst="roundRect">
            <a:avLst>
              <a:gd name="adj" fmla="val 40004"/>
            </a:avLst>
          </a:prstGeom>
          <a:solidFill>
            <a:srgbClr val="EEEFF5"/>
          </a:solidFill>
          <a:ln/>
          <a:effectLst>
            <a:outerShdw blurRad="53340" dist="26670" dir="13500000" algn="bl" rotWithShape="0">
              <a:srgbClr val="FFFFFF">
                <a:alpha val="70000"/>
              </a:srgbClr>
            </a:outerShdw>
          </a:effectLst>
        </p:spPr>
      </p:sp>
      <p:sp>
        <p:nvSpPr>
          <p:cNvPr id="5" name="Text 2"/>
          <p:cNvSpPr/>
          <p:nvPr/>
        </p:nvSpPr>
        <p:spPr>
          <a:xfrm>
            <a:off x="6948726" y="3158133"/>
            <a:ext cx="3001447" cy="7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Кто вылечил зверей в Африке?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948726" y="4000500"/>
            <a:ext cx="3001447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Доктор Айболит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10166747" y="3158133"/>
            <a:ext cx="487442" cy="487442"/>
          </a:xfrm>
          <a:prstGeom prst="roundRect">
            <a:avLst>
              <a:gd name="adj" fmla="val 40004"/>
            </a:avLst>
          </a:prstGeom>
          <a:solidFill>
            <a:srgbClr val="EEEFF5"/>
          </a:solidFill>
          <a:ln/>
          <a:effectLst>
            <a:outerShdw blurRad="53340" dist="26670" dir="13500000" algn="bl" rotWithShape="0">
              <a:srgbClr val="FFFFFF">
                <a:alpha val="70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10870763" y="3158133"/>
            <a:ext cx="3001447" cy="1424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Кому принадлежат слова: "Не ходите, дети, в Африку гулять!"?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870763" y="4712970"/>
            <a:ext cx="3001447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Айболит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6244709" y="5519976"/>
            <a:ext cx="487442" cy="487442"/>
          </a:xfrm>
          <a:prstGeom prst="roundRect">
            <a:avLst>
              <a:gd name="adj" fmla="val 40004"/>
            </a:avLst>
          </a:prstGeom>
          <a:solidFill>
            <a:srgbClr val="EEEFF5"/>
          </a:solidFill>
          <a:ln/>
          <a:effectLst>
            <a:outerShdw blurRad="53340" dist="26670" dir="13500000" algn="bl" rotWithShape="0">
              <a:srgbClr val="FFFFFF">
                <a:alpha val="70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6948726" y="5519976"/>
            <a:ext cx="5029438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Кто спас Муху-Цокотуху от паука?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948726" y="6006108"/>
            <a:ext cx="6923365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Комар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58309" y="1331000"/>
            <a:ext cx="7627382" cy="142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Раунд 3: "Продолжи стихотворение"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58309" y="3081338"/>
            <a:ext cx="3705463" cy="1978462"/>
          </a:xfrm>
          <a:prstGeom prst="roundRect">
            <a:avLst>
              <a:gd name="adj" fmla="val 9856"/>
            </a:avLst>
          </a:prstGeom>
          <a:solidFill>
            <a:srgbClr val="EEEFF5"/>
          </a:solidFill>
          <a:ln/>
          <a:effectLst>
            <a:outerShdw blurRad="53340" dist="26670" dir="13500000" algn="bl" rotWithShape="0">
              <a:srgbClr val="FFFFFF">
                <a:alpha val="70000"/>
              </a:srgbClr>
            </a:outerShdw>
          </a:effectLst>
        </p:spPr>
      </p:sp>
      <p:sp>
        <p:nvSpPr>
          <p:cNvPr id="5" name="Text 2"/>
          <p:cNvSpPr/>
          <p:nvPr/>
        </p:nvSpPr>
        <p:spPr>
          <a:xfrm>
            <a:off x="974884" y="3297912"/>
            <a:ext cx="3272314" cy="10687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"Бедный крокодил по полям бродил, И бумажник…"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974884" y="4496514"/>
            <a:ext cx="3272314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...потерял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4680347" y="3081338"/>
            <a:ext cx="3705463" cy="1978462"/>
          </a:xfrm>
          <a:prstGeom prst="roundRect">
            <a:avLst>
              <a:gd name="adj" fmla="val 9856"/>
            </a:avLst>
          </a:prstGeom>
          <a:solidFill>
            <a:srgbClr val="EEEFF5"/>
          </a:solidFill>
          <a:ln/>
          <a:effectLst>
            <a:outerShdw blurRad="53340" dist="26670" dir="13500000" algn="bl" rotWithShape="0">
              <a:srgbClr val="FFFFFF">
                <a:alpha val="70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4896922" y="3297912"/>
            <a:ext cx="3272314" cy="10687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"Ехали медведи На велосипеде. А за ними кот…"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896922" y="4496514"/>
            <a:ext cx="3272314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...задом наперёд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758309" y="5276374"/>
            <a:ext cx="7627382" cy="1622227"/>
          </a:xfrm>
          <a:prstGeom prst="roundRect">
            <a:avLst>
              <a:gd name="adj" fmla="val 12020"/>
            </a:avLst>
          </a:prstGeom>
          <a:solidFill>
            <a:srgbClr val="EEEFF5"/>
          </a:solidFill>
          <a:ln/>
          <a:effectLst>
            <a:outerShdw blurRad="53340" dist="26670" dir="13500000" algn="bl" rotWithShape="0">
              <a:srgbClr val="FFFFFF">
                <a:alpha val="70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974884" y="5492948"/>
            <a:ext cx="7194233" cy="7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"Вдруг откуда-то летит паучок, За Муху-Цокотуху…"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974884" y="6335316"/>
            <a:ext cx="7194233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...в уголок поволок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55222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4613" y="3113722"/>
            <a:ext cx="10347960" cy="671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42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Раунд 4: "Что перепутал Чуковский?"</a:t>
            </a:r>
            <a:endParaRPr lang="en-US" sz="42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613" y="4127302"/>
            <a:ext cx="510421" cy="5104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429107" y="4091583"/>
            <a:ext cx="4249103" cy="335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Кошки замяукали по-свинки?</a:t>
            </a:r>
            <a:endParaRPr lang="en-US" sz="2100" dirty="0"/>
          </a:p>
        </p:txBody>
      </p:sp>
      <p:sp>
        <p:nvSpPr>
          <p:cNvPr id="6" name="Text 2"/>
          <p:cNvSpPr/>
          <p:nvPr/>
        </p:nvSpPr>
        <p:spPr>
          <a:xfrm>
            <a:off x="1429107" y="4549735"/>
            <a:ext cx="12486680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"Путаница"</a:t>
            </a:r>
            <a:endParaRPr lang="en-US" sz="16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613" y="5524619"/>
            <a:ext cx="510421" cy="51042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429107" y="5488900"/>
            <a:ext cx="2686526" cy="335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Море зажгли?</a:t>
            </a:r>
            <a:endParaRPr lang="en-US" sz="2100" dirty="0"/>
          </a:p>
        </p:txBody>
      </p:sp>
      <p:sp>
        <p:nvSpPr>
          <p:cNvPr id="9" name="Text 4"/>
          <p:cNvSpPr/>
          <p:nvPr/>
        </p:nvSpPr>
        <p:spPr>
          <a:xfrm>
            <a:off x="1429107" y="5947053"/>
            <a:ext cx="12486680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"Путаница"</a:t>
            </a:r>
            <a:endParaRPr lang="en-US" sz="16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613" y="6921937"/>
            <a:ext cx="510421" cy="51042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429107" y="6886218"/>
            <a:ext cx="3695938" cy="335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Воробей склевал лошадь?</a:t>
            </a:r>
            <a:endParaRPr lang="en-US" sz="2100" dirty="0"/>
          </a:p>
        </p:txBody>
      </p:sp>
      <p:sp>
        <p:nvSpPr>
          <p:cNvPr id="12" name="Text 6"/>
          <p:cNvSpPr/>
          <p:nvPr/>
        </p:nvSpPr>
        <p:spPr>
          <a:xfrm>
            <a:off x="1429107" y="7344370"/>
            <a:ext cx="12486680" cy="326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"Краденое солнце"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246942"/>
            <a:ext cx="7161371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Раунд 5: "Знаете ли вы?"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58309" y="4093250"/>
            <a:ext cx="3828693" cy="7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Настоящее имя Чуковского?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58309" y="4935617"/>
            <a:ext cx="3828693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Николай Корнейчуков</a:t>
            </a:r>
            <a:endParaRPr lang="en-US" sz="17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270" y="2392918"/>
            <a:ext cx="4589740" cy="45897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80926" y="4497288"/>
            <a:ext cx="304681" cy="3807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00"/>
              </a:lnSpc>
              <a:buNone/>
            </a:pPr>
            <a:r>
              <a:rPr lang="en-US" sz="235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1</a:t>
            </a:r>
            <a:endParaRPr lang="en-US" sz="2350" dirty="0"/>
          </a:p>
        </p:txBody>
      </p:sp>
      <p:sp>
        <p:nvSpPr>
          <p:cNvPr id="7" name="Text 4"/>
          <p:cNvSpPr/>
          <p:nvPr/>
        </p:nvSpPr>
        <p:spPr>
          <a:xfrm>
            <a:off x="9610011" y="2953583"/>
            <a:ext cx="4262080" cy="7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Критикуемое произведение?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9610011" y="3795951"/>
            <a:ext cx="426208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"Крокодил"</a:t>
            </a:r>
            <a:endParaRPr lang="en-US" sz="17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0270" y="2392918"/>
            <a:ext cx="4589740" cy="458974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753648" y="3473827"/>
            <a:ext cx="304681" cy="3807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00"/>
              </a:lnSpc>
              <a:buNone/>
            </a:pPr>
            <a:r>
              <a:rPr lang="en-US" sz="235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2</a:t>
            </a:r>
            <a:endParaRPr lang="en-US" sz="2350" dirty="0"/>
          </a:p>
        </p:txBody>
      </p:sp>
      <p:sp>
        <p:nvSpPr>
          <p:cNvPr id="11" name="Text 7"/>
          <p:cNvSpPr/>
          <p:nvPr/>
        </p:nvSpPr>
        <p:spPr>
          <a:xfrm>
            <a:off x="9610011" y="5589032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Дача Чуковского?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9610011" y="6075164"/>
            <a:ext cx="426208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"Ближние горки"</a:t>
            </a:r>
            <a:endParaRPr lang="en-US" sz="17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0270" y="2392918"/>
            <a:ext cx="4589740" cy="458974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753648" y="5520750"/>
            <a:ext cx="304681" cy="3807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00"/>
              </a:lnSpc>
              <a:buNone/>
            </a:pPr>
            <a:r>
              <a:rPr lang="en-US" sz="235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3</a:t>
            </a:r>
            <a:endParaRPr lang="en-US" sz="2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019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0923" y="566380"/>
            <a:ext cx="7702153" cy="1355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5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Интересные факты о Чуковском</a:t>
            </a:r>
            <a:endParaRPr lang="en-US" sz="4250" dirty="0"/>
          </a:p>
        </p:txBody>
      </p:sp>
      <p:sp>
        <p:nvSpPr>
          <p:cNvPr id="4" name="Shape 1"/>
          <p:cNvSpPr/>
          <p:nvPr/>
        </p:nvSpPr>
        <p:spPr>
          <a:xfrm>
            <a:off x="952619" y="2230517"/>
            <a:ext cx="22860" cy="5433298"/>
          </a:xfrm>
          <a:prstGeom prst="roundRect">
            <a:avLst>
              <a:gd name="adj" fmla="val 810952"/>
            </a:avLst>
          </a:prstGeom>
          <a:solidFill>
            <a:srgbClr val="C1C3D0"/>
          </a:solidFill>
          <a:ln/>
        </p:spPr>
      </p:sp>
      <p:sp>
        <p:nvSpPr>
          <p:cNvPr id="5" name="Shape 2"/>
          <p:cNvSpPr/>
          <p:nvPr/>
        </p:nvSpPr>
        <p:spPr>
          <a:xfrm>
            <a:off x="1161455" y="2682478"/>
            <a:ext cx="617934" cy="22860"/>
          </a:xfrm>
          <a:prstGeom prst="roundRect">
            <a:avLst>
              <a:gd name="adj" fmla="val 810952"/>
            </a:avLst>
          </a:prstGeom>
          <a:solidFill>
            <a:srgbClr val="C1C3D0"/>
          </a:solidFill>
          <a:ln/>
        </p:spPr>
      </p:sp>
      <p:sp>
        <p:nvSpPr>
          <p:cNvPr id="6" name="Shape 3"/>
          <p:cNvSpPr/>
          <p:nvPr/>
        </p:nvSpPr>
        <p:spPr>
          <a:xfrm>
            <a:off x="720923" y="2462213"/>
            <a:ext cx="463391" cy="463391"/>
          </a:xfrm>
          <a:prstGeom prst="roundRect">
            <a:avLst>
              <a:gd name="adj" fmla="val 40006"/>
            </a:avLst>
          </a:prstGeom>
          <a:solidFill>
            <a:srgbClr val="EEEFF5"/>
          </a:solidFill>
          <a:ln/>
          <a:effectLst>
            <a:outerShdw blurRad="50800" dist="25400" dir="13500000" algn="bl" rotWithShape="0">
              <a:srgbClr val="FFFFFF">
                <a:alpha val="70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790039" y="2490668"/>
            <a:ext cx="325160" cy="4064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1</a:t>
            </a:r>
            <a:endParaRPr lang="en-US" sz="2550" dirty="0"/>
          </a:p>
        </p:txBody>
      </p:sp>
      <p:sp>
        <p:nvSpPr>
          <p:cNvPr id="8" name="Text 5"/>
          <p:cNvSpPr/>
          <p:nvPr/>
        </p:nvSpPr>
        <p:spPr>
          <a:xfrm>
            <a:off x="1982510" y="2436495"/>
            <a:ext cx="3258979" cy="338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Самоучка английского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1982510" y="2898815"/>
            <a:ext cx="6440567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Читал книги и газеты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161455" y="4092297"/>
            <a:ext cx="617934" cy="22860"/>
          </a:xfrm>
          <a:prstGeom prst="roundRect">
            <a:avLst>
              <a:gd name="adj" fmla="val 810952"/>
            </a:avLst>
          </a:prstGeom>
          <a:solidFill>
            <a:srgbClr val="C1C3D0"/>
          </a:solidFill>
          <a:ln/>
        </p:spPr>
      </p:sp>
      <p:sp>
        <p:nvSpPr>
          <p:cNvPr id="11" name="Shape 8"/>
          <p:cNvSpPr/>
          <p:nvPr/>
        </p:nvSpPr>
        <p:spPr>
          <a:xfrm>
            <a:off x="720923" y="3872032"/>
            <a:ext cx="463391" cy="463391"/>
          </a:xfrm>
          <a:prstGeom prst="roundRect">
            <a:avLst>
              <a:gd name="adj" fmla="val 40006"/>
            </a:avLst>
          </a:prstGeom>
          <a:solidFill>
            <a:srgbClr val="EEEFF5"/>
          </a:solidFill>
          <a:ln/>
          <a:effectLst>
            <a:outerShdw blurRad="50800" dist="25400" dir="13500000" algn="bl" rotWithShape="0">
              <a:srgbClr val="FFFFFF">
                <a:alpha val="70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790039" y="3900488"/>
            <a:ext cx="325160" cy="4064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2</a:t>
            </a:r>
            <a:endParaRPr lang="en-US" sz="2550" dirty="0"/>
          </a:p>
        </p:txBody>
      </p:sp>
      <p:sp>
        <p:nvSpPr>
          <p:cNvPr id="13" name="Text 10"/>
          <p:cNvSpPr/>
          <p:nvPr/>
        </p:nvSpPr>
        <p:spPr>
          <a:xfrm>
            <a:off x="1982510" y="3846314"/>
            <a:ext cx="3411141" cy="338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Разносторонний талант</a:t>
            </a:r>
            <a:endParaRPr lang="en-US" sz="2100" dirty="0"/>
          </a:p>
        </p:txBody>
      </p:sp>
      <p:sp>
        <p:nvSpPr>
          <p:cNvPr id="14" name="Text 11"/>
          <p:cNvSpPr/>
          <p:nvPr/>
        </p:nvSpPr>
        <p:spPr>
          <a:xfrm>
            <a:off x="1982510" y="4308634"/>
            <a:ext cx="6440567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Переводчик, критик, журналист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1161455" y="5502116"/>
            <a:ext cx="617934" cy="22860"/>
          </a:xfrm>
          <a:prstGeom prst="roundRect">
            <a:avLst>
              <a:gd name="adj" fmla="val 810952"/>
            </a:avLst>
          </a:prstGeom>
          <a:solidFill>
            <a:srgbClr val="C1C3D0"/>
          </a:solidFill>
          <a:ln/>
        </p:spPr>
      </p:sp>
      <p:sp>
        <p:nvSpPr>
          <p:cNvPr id="16" name="Shape 13"/>
          <p:cNvSpPr/>
          <p:nvPr/>
        </p:nvSpPr>
        <p:spPr>
          <a:xfrm>
            <a:off x="720923" y="5281851"/>
            <a:ext cx="463391" cy="463391"/>
          </a:xfrm>
          <a:prstGeom prst="roundRect">
            <a:avLst>
              <a:gd name="adj" fmla="val 40006"/>
            </a:avLst>
          </a:prstGeom>
          <a:solidFill>
            <a:srgbClr val="EEEFF5"/>
          </a:solidFill>
          <a:ln/>
          <a:effectLst>
            <a:outerShdw blurRad="50800" dist="25400" dir="13500000" algn="bl" rotWithShape="0">
              <a:srgbClr val="FFFFFF">
                <a:alpha val="70000"/>
              </a:srgbClr>
            </a:outerShdw>
          </a:effectLst>
        </p:spPr>
      </p:sp>
      <p:sp>
        <p:nvSpPr>
          <p:cNvPr id="17" name="Text 14"/>
          <p:cNvSpPr/>
          <p:nvPr/>
        </p:nvSpPr>
        <p:spPr>
          <a:xfrm>
            <a:off x="790039" y="5310307"/>
            <a:ext cx="325160" cy="4064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3</a:t>
            </a:r>
            <a:endParaRPr lang="en-US" sz="2550" dirty="0"/>
          </a:p>
        </p:txBody>
      </p:sp>
      <p:sp>
        <p:nvSpPr>
          <p:cNvPr id="18" name="Text 15"/>
          <p:cNvSpPr/>
          <p:nvPr/>
        </p:nvSpPr>
        <p:spPr>
          <a:xfrm>
            <a:off x="1982510" y="5256133"/>
            <a:ext cx="2710220" cy="338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Крылатые фразы</a:t>
            </a:r>
            <a:endParaRPr lang="en-US" sz="2100" dirty="0"/>
          </a:p>
        </p:txBody>
      </p:sp>
      <p:sp>
        <p:nvSpPr>
          <p:cNvPr id="19" name="Text 16"/>
          <p:cNvSpPr/>
          <p:nvPr/>
        </p:nvSpPr>
        <p:spPr>
          <a:xfrm>
            <a:off x="1982510" y="5718453"/>
            <a:ext cx="6440567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Из сказок в речь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1161455" y="6911935"/>
            <a:ext cx="617934" cy="22860"/>
          </a:xfrm>
          <a:prstGeom prst="roundRect">
            <a:avLst>
              <a:gd name="adj" fmla="val 810952"/>
            </a:avLst>
          </a:prstGeom>
          <a:solidFill>
            <a:srgbClr val="C1C3D0"/>
          </a:solidFill>
          <a:ln/>
        </p:spPr>
      </p:sp>
      <p:sp>
        <p:nvSpPr>
          <p:cNvPr id="21" name="Shape 18"/>
          <p:cNvSpPr/>
          <p:nvPr/>
        </p:nvSpPr>
        <p:spPr>
          <a:xfrm>
            <a:off x="720923" y="6691670"/>
            <a:ext cx="463391" cy="463391"/>
          </a:xfrm>
          <a:prstGeom prst="roundRect">
            <a:avLst>
              <a:gd name="adj" fmla="val 40006"/>
            </a:avLst>
          </a:prstGeom>
          <a:solidFill>
            <a:srgbClr val="EEEFF5"/>
          </a:solidFill>
          <a:ln/>
          <a:effectLst>
            <a:outerShdw blurRad="50800" dist="25400" dir="13500000" algn="bl" rotWithShape="0">
              <a:srgbClr val="FFFFFF">
                <a:alpha val="70000"/>
              </a:srgbClr>
            </a:outerShdw>
          </a:effectLst>
        </p:spPr>
      </p:sp>
      <p:sp>
        <p:nvSpPr>
          <p:cNvPr id="22" name="Text 19"/>
          <p:cNvSpPr/>
          <p:nvPr/>
        </p:nvSpPr>
        <p:spPr>
          <a:xfrm>
            <a:off x="790039" y="6720126"/>
            <a:ext cx="325160" cy="4064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4</a:t>
            </a:r>
            <a:endParaRPr lang="en-US" sz="2550" dirty="0"/>
          </a:p>
        </p:txBody>
      </p:sp>
      <p:sp>
        <p:nvSpPr>
          <p:cNvPr id="23" name="Text 20"/>
          <p:cNvSpPr/>
          <p:nvPr/>
        </p:nvSpPr>
        <p:spPr>
          <a:xfrm>
            <a:off x="1982510" y="6665952"/>
            <a:ext cx="2710220" cy="338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Помощь детям</a:t>
            </a:r>
            <a:endParaRPr lang="en-US" sz="2100" dirty="0"/>
          </a:p>
        </p:txBody>
      </p:sp>
      <p:sp>
        <p:nvSpPr>
          <p:cNvPr id="24" name="Text 21"/>
          <p:cNvSpPr/>
          <p:nvPr/>
        </p:nvSpPr>
        <p:spPr>
          <a:xfrm>
            <a:off x="1982510" y="7128272"/>
            <a:ext cx="6440567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Детские дома и праздники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1646039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Награды и премии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309" y="2683669"/>
            <a:ext cx="1083231" cy="129992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166461" y="2900243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Орден Ленина</a:t>
            </a:r>
            <a:endParaRPr lang="en-US" sz="2200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309" y="3983593"/>
            <a:ext cx="1083231" cy="1299924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2166461" y="4200168"/>
            <a:ext cx="5383649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Орден Трудового Красного Знамени</a:t>
            </a:r>
            <a:endParaRPr lang="en-US" sz="22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309" y="5283518"/>
            <a:ext cx="1083231" cy="1299924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2166461" y="5500092"/>
            <a:ext cx="5028962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Почётный доктор Оксфорда (1962)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70819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3986689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Заключение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58309" y="5132546"/>
            <a:ext cx="4154567" cy="714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600"/>
              </a:lnSpc>
              <a:buNone/>
            </a:pPr>
            <a:r>
              <a:rPr lang="en-US" sz="56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1</a:t>
            </a:r>
            <a:endParaRPr lang="en-US" sz="5600" dirty="0"/>
          </a:p>
        </p:txBody>
      </p:sp>
      <p:sp>
        <p:nvSpPr>
          <p:cNvPr id="5" name="Text 2"/>
          <p:cNvSpPr/>
          <p:nvPr/>
        </p:nvSpPr>
        <p:spPr>
          <a:xfrm>
            <a:off x="1367195" y="6118146"/>
            <a:ext cx="2936677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Вклад в литературу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58309" y="6604278"/>
            <a:ext cx="4154567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Ценный вклад в детскую литературу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5237798" y="5132546"/>
            <a:ext cx="4154686" cy="714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600"/>
              </a:lnSpc>
              <a:buNone/>
            </a:pPr>
            <a:r>
              <a:rPr lang="en-US" sz="56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2</a:t>
            </a:r>
            <a:endParaRPr lang="en-US" sz="5600" dirty="0"/>
          </a:p>
        </p:txBody>
      </p:sp>
      <p:sp>
        <p:nvSpPr>
          <p:cNvPr id="8" name="Text 5"/>
          <p:cNvSpPr/>
          <p:nvPr/>
        </p:nvSpPr>
        <p:spPr>
          <a:xfrm>
            <a:off x="5889784" y="6118146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Учат добру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237798" y="6604278"/>
            <a:ext cx="4154686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Смелости, честности, любви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9717405" y="5132546"/>
            <a:ext cx="4154567" cy="714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600"/>
              </a:lnSpc>
              <a:buNone/>
            </a:pPr>
            <a:r>
              <a:rPr lang="en-US" sz="56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3</a:t>
            </a:r>
            <a:endParaRPr lang="en-US" sz="5600" dirty="0"/>
          </a:p>
        </p:txBody>
      </p:sp>
      <p:sp>
        <p:nvSpPr>
          <p:cNvPr id="11" name="Text 8"/>
          <p:cNvSpPr/>
          <p:nvPr/>
        </p:nvSpPr>
        <p:spPr>
          <a:xfrm>
            <a:off x="10196632" y="6118146"/>
            <a:ext cx="3195995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Откройте мир сказок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9717405" y="6604278"/>
            <a:ext cx="4154567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Читайте Чуковского!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311</Words>
  <Application>Microsoft Office PowerPoint</Application>
  <PresentationFormat>Произвольный</PresentationFormat>
  <Paragraphs>79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Barlow Bold</vt:lpstr>
      <vt:lpstr>Montserrat</vt:lpstr>
      <vt:lpstr>Calibri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HP</cp:lastModifiedBy>
  <cp:revision>2</cp:revision>
  <dcterms:created xsi:type="dcterms:W3CDTF">2025-03-26T10:07:37Z</dcterms:created>
  <dcterms:modified xsi:type="dcterms:W3CDTF">2025-03-26T10:09:39Z</dcterms:modified>
</cp:coreProperties>
</file>