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00" r:id="rId3"/>
    <p:sldId id="267" r:id="rId4"/>
    <p:sldId id="263" r:id="rId5"/>
    <p:sldId id="264" r:id="rId6"/>
    <p:sldId id="265" r:id="rId7"/>
    <p:sldId id="268" r:id="rId8"/>
    <p:sldId id="269" r:id="rId9"/>
    <p:sldId id="260" r:id="rId10"/>
    <p:sldId id="266" r:id="rId11"/>
    <p:sldId id="262" r:id="rId12"/>
    <p:sldId id="305" r:id="rId13"/>
    <p:sldId id="306" r:id="rId14"/>
    <p:sldId id="307" r:id="rId15"/>
    <p:sldId id="30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5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39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34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65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49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76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24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77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23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14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95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7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24F3-96F5-4FCE-B51C-14EE7C603663}" type="datetimeFigureOut">
              <a:rPr lang="ru-RU" smtClean="0"/>
              <a:t>22.03.2025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55A8B-72C8-4853-A5DC-88B4FAFAA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82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12495" y="332656"/>
            <a:ext cx="6656784" cy="3771850"/>
          </a:xfrm>
        </p:spPr>
        <p:txBody>
          <a:bodyPr>
            <a:normAutofit/>
          </a:bodyPr>
          <a:lstStyle/>
          <a:p>
            <a:b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Игра «Наши друзья -меньшие»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508105" y="5805488"/>
            <a:ext cx="3635896" cy="863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Подготовила: педагог-организатор</a:t>
            </a:r>
            <a:r>
              <a:rPr lang="en-US" b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Моричева</a:t>
            </a:r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 А.В</a:t>
            </a:r>
          </a:p>
        </p:txBody>
      </p:sp>
      <p:pic>
        <p:nvPicPr>
          <p:cNvPr id="1028" name="Picture 4" descr="https://img2.freepng.ru/20180524/ghs/kisspng-owl-bird-clip-art-5b073d05931081.0777537815272010296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" y="4162587"/>
            <a:ext cx="2376264" cy="269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570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26876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solidFill>
                  <a:srgbClr val="002060"/>
                </a:solidFill>
                <a:latin typeface="Comic Sans MS" panose="030F0702030302020204" pitchFamily="66" charset="0"/>
              </a:rPr>
              <a:t>Цель</a:t>
            </a:r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: выявление, обогащение и закрепление знаний детей о </a:t>
            </a:r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домашних и диких животных</a:t>
            </a:r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  <a:p>
            <a:r>
              <a:rPr lang="ru-RU" sz="2000" u="sng" dirty="0">
                <a:solidFill>
                  <a:srgbClr val="002060"/>
                </a:solidFill>
                <a:latin typeface="Comic Sans MS" panose="030F0702030302020204" pitchFamily="66" charset="0"/>
              </a:rPr>
              <a:t>Задачи</a:t>
            </a:r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:</a:t>
            </a:r>
          </a:p>
          <a:p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- систематизировать знания детей о домашних и диких животных.</a:t>
            </a:r>
          </a:p>
          <a:p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- расширить и углубить знания детей о домашних и диких животных.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Игра «Наши друзья -меньшие»</a:t>
            </a:r>
            <a:br>
              <a:rPr lang="ru-RU" sz="36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endParaRPr lang="ru-RU" sz="36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4" descr="https://img2.freepng.ru/20180524/ghs/kisspng-owl-bird-clip-art-5b073d05931081.0777537815272010296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736" y="4131082"/>
            <a:ext cx="2376264" cy="269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197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900igr.net/up/datas/71868/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8" y="20014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03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Каких домашних животных вы знаете?</a:t>
            </a:r>
          </a:p>
        </p:txBody>
      </p:sp>
      <p:pic>
        <p:nvPicPr>
          <p:cNvPr id="3" name="Picture 14" descr="https://i.ytimg.com/vi/BEe699t9_8E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579166" cy="482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17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akademiarechi.ru/wp-content/uploads/2019/11/naidi-ten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akademiarechi.ru/wp-content/uploads/2019/11/naidi-ten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akademiarechi.ru/wp-content/uploads/2019/11/naidi-ten7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akademiarechi.ru/wp-content/uploads/2019/11/naidi-ten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s://akademiarechi.ru/wp-content/uploads/2019/11/naidi-ten7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https://akademiarechi.ru/wp-content/uploads/2019/11/naidi-ten7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34681" y="1268760"/>
            <a:ext cx="8229600" cy="1728192"/>
          </a:xfrm>
        </p:spPr>
        <p:txBody>
          <a:bodyPr>
            <a:normAutofit fontScale="90000"/>
          </a:bodyPr>
          <a:lstStyle/>
          <a:p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br>
              <a:rPr lang="ru-RU" sz="2200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Кто где живет?</a:t>
            </a:r>
            <a:r>
              <a:rPr lang="ru-RU" sz="4000" dirty="0">
                <a:solidFill>
                  <a:srgbClr val="002060"/>
                </a:solidFill>
              </a:rPr>
              <a:t> </a:t>
            </a:r>
            <a:br>
              <a:rPr lang="ru-RU" sz="4000" dirty="0">
                <a:solidFill>
                  <a:srgbClr val="002060"/>
                </a:solidFill>
              </a:rPr>
            </a:br>
            <a:br>
              <a:rPr lang="ru-RU" sz="4000" dirty="0">
                <a:solidFill>
                  <a:srgbClr val="002060"/>
                </a:solidFill>
              </a:rPr>
            </a:br>
            <a:br>
              <a:rPr lang="ru-RU" sz="4000" dirty="0"/>
            </a:b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Собака и кошка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живут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квартире с человеком в городе. Если они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живут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деревне, то кошка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живет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доме и сарае. А собака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живет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конуре. В деревне  место,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где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живут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домашние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животные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, называется «скотный двор». Коза и овца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живут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хлеву Лошадь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живет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конюшне. Свинья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живет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свинарнике Корова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живет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в коровнике.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Домашние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птицы </a:t>
            </a:r>
            <a:r>
              <a:rPr lang="ru-RU" sz="31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живут</a:t>
            </a:r>
            <a: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  <a:t> на птичьем дворе.</a:t>
            </a:r>
            <a:br>
              <a:rPr lang="ru-RU" sz="31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ru-RU" sz="2200" dirty="0"/>
              <a:t> </a:t>
            </a:r>
            <a:endParaRPr lang="ru-RU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88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1.bp.blogspot.com/-AOlw17vcYh8/XpCV6XV8O2I/AAAAAAAAAVY/-dfYhEDVYkUu5jHw_W0yGwoOytK9rfD5wCLcBGAsYHQ/s1600/%25D0%25B6%25D0%25B8%25D0%25B2%25D0%25BE%25D1%2582%25D0%25BD%25D1%258B%25D0%25B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5" y="-17140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626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Comic Sans MS" panose="030F0702030302020204" pitchFamily="66" charset="0"/>
              </a:rPr>
              <a:t>Каких диких животных вы знаете?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4338" name="Picture 2" descr="https://i10.fotocdn.net/s126/ef7775815bf54c1e/public_pin_l/28667361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047"/>
            <a:ext cx="9144000" cy="523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743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Кто где живет?</a:t>
            </a:r>
            <a:r>
              <a:rPr lang="ru-RU" dirty="0">
                <a:solidFill>
                  <a:srgbClr val="002060"/>
                </a:solidFill>
              </a:rPr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274838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Дикие животные обитают в лесах, на </a:t>
            </a:r>
            <a:r>
              <a:rPr lang="ru-RU" sz="2800" b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лугах,полях</a:t>
            </a:r>
            <a:r>
              <a:rPr lang="ru-RU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, болотах, а также в океанах, пустынях, горах. Они живут в разных климатических условиях: там, где очень жарко, и там, где холодно, но всех их объединяет то, что они питаются другими живыми организмами</a:t>
            </a:r>
          </a:p>
        </p:txBody>
      </p:sp>
    </p:spTree>
    <p:extLst>
      <p:ext uri="{BB962C8B-B14F-4D97-AF65-F5344CB8AC3E}">
        <p14:creationId xmlns:p14="http://schemas.microsoft.com/office/powerpoint/2010/main" val="1147887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5.infourok.ru/uploads/ex/01d7/00123dce-10142661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846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cdn1.ozone.ru/multimedia/10253714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cdn1.ozone.ru/multimedia/1025371412.jpg"/>
          <p:cNvSpPr>
            <a:spLocks noChangeAspect="1" noChangeArrowheads="1"/>
          </p:cNvSpPr>
          <p:nvPr/>
        </p:nvSpPr>
        <p:spPr bwMode="auto">
          <a:xfrm>
            <a:off x="456378" y="369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cdn1.ozone.ru/multimedia/102537141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pickimage.ru/wp-content/uploads/images/detskie/animalforests/zhivotnielesa8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s://pickimage.ru/wp-content/uploads/images/detskie/animalforests/zhivotnielesa8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https://pickimage.ru/wp-content/uploads/images/detskie/animalforests/zhivotnielesa8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74" name="Picture 14" descr="https://fsd.multiurok.ru/html/2018/01/13/s_5a5a67b517ca4/s796912_0_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408" y="25417"/>
            <a:ext cx="5328592" cy="681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55575" y="1772816"/>
            <a:ext cx="3408313" cy="1143000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Давай,  вспомним как детенышей диких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3635321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vatars.mds.yandex.net/get-zen_doc/1101877/pub_5d42fe12f2df2500ad2f0c94_5d4300d097216d00ad6988f8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973616" cy="555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Кто и что ест? </a:t>
            </a:r>
          </a:p>
        </p:txBody>
      </p:sp>
    </p:spTree>
    <p:extLst>
      <p:ext uri="{BB962C8B-B14F-4D97-AF65-F5344CB8AC3E}">
        <p14:creationId xmlns:p14="http://schemas.microsoft.com/office/powerpoint/2010/main" val="179675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76672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Настало время разминки. Отдохнуть нам поможет физкультминутка.</a:t>
            </a:r>
          </a:p>
          <a:p>
            <a:endParaRPr lang="ru-RU" sz="2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2000" b="1" u="sng" dirty="0">
                <a:solidFill>
                  <a:srgbClr val="7030A0"/>
                </a:solidFill>
                <a:latin typeface="Comic Sans MS" panose="030F0702030302020204" pitchFamily="66" charset="0"/>
              </a:rPr>
              <a:t>Физкультминутка "Звериная зарядка".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Раз –присядка, два –прыжок.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Это заячья зарядка.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А лисята, как проснуться (кулачками потереть глаза)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Любят долго потянуться (потянуться)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Обязательно зевнуть (зевнуть, прикрывая рот ладошкой)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Ну, и хвостиком вильнуть. (движение бедрами в стороны)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А волчата спинку выгнуть (прогнуться в спине вперед)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И легонечко подпрыгнуть. (легкий прыжок вверх)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Ну, а мишка косолапый (руки полусогнуты в локтях, ладошки соединены ниже пояса)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Широко, расставив лапы (ноги на ширине плеч)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То одну, то обе вместе (переступание с ноги на ногу)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Долго топчется на месте. (раскачивание туловища в стороны)</a:t>
            </a:r>
          </a:p>
          <a:p>
            <a:r>
              <a:rPr lang="ru-RU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А кому зарядки мало –начинает все сначала.</a:t>
            </a:r>
          </a:p>
        </p:txBody>
      </p:sp>
    </p:spTree>
    <p:extLst>
      <p:ext uri="{BB962C8B-B14F-4D97-AF65-F5344CB8AC3E}">
        <p14:creationId xmlns:p14="http://schemas.microsoft.com/office/powerpoint/2010/main" val="738887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Блиц – опрос.</a:t>
            </a:r>
          </a:p>
          <a:p>
            <a:endParaRPr lang="ru-RU" sz="32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Кто съел сказочную Красную Шапочку вместе с её бабушкой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(волк)</a:t>
            </a: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Друг Маши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(медведь)</a:t>
            </a: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У кого была избушка ледяная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(у лисы)</a:t>
            </a: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Иван царевич и …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(серый волк)</a:t>
            </a:r>
            <a:endParaRPr lang="ru-RU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Кто съел колобка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(лиса)</a:t>
            </a:r>
            <a:endParaRPr lang="ru-RU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Кто раздавил Теремок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(медведь)</a:t>
            </a:r>
            <a:endParaRPr lang="ru-RU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У кого была избушка лубяная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(у зайчика)</a:t>
            </a: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Кого боялась Серая шейка</a:t>
            </a:r>
            <a:r>
              <a:rPr lang="ru-RU" sz="2400" i="1" dirty="0">
                <a:solidFill>
                  <a:srgbClr val="002060"/>
                </a:solidFill>
                <a:latin typeface="Comic Sans MS" panose="030F0702030302020204" pitchFamily="66" charset="0"/>
              </a:rPr>
              <a:t> </a:t>
            </a:r>
            <a:r>
              <a:rPr lang="ru-RU" sz="2400" b="1" i="1" dirty="0">
                <a:solidFill>
                  <a:srgbClr val="002060"/>
                </a:solidFill>
                <a:latin typeface="Comic Sans MS" panose="030F0702030302020204" pitchFamily="66" charset="0"/>
              </a:rPr>
              <a:t>(лису)</a:t>
            </a:r>
            <a:r>
              <a:rPr lang="ru-RU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3" name="Picture 4" descr="https://img2.freepng.ru/20180524/ghs/kisspng-owl-bird-clip-art-5b073d05931081.0777537815272010296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646" y="4797152"/>
            <a:ext cx="1816354" cy="205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img2.freepng.ru/20180524/ghs/kisspng-owl-bird-clip-art-5b073d05931081.0777537815272010296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722" y="4783688"/>
            <a:ext cx="1816354" cy="205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827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3"/>
            <a:ext cx="82809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«Доскажи словечко».</a:t>
            </a:r>
          </a:p>
          <a:p>
            <a:pPr algn="ctr"/>
            <a:endParaRPr lang="ru-RU" sz="36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r>
              <a:rPr lang="ru-RU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Заяц пушистый, а еж … .</a:t>
            </a:r>
          </a:p>
          <a:p>
            <a:r>
              <a:rPr lang="ru-RU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Белка живет в дупле, а медведь … .</a:t>
            </a:r>
          </a:p>
          <a:p>
            <a:r>
              <a:rPr lang="ru-RU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Лиса тявкает, а волк … .</a:t>
            </a:r>
          </a:p>
          <a:p>
            <a:r>
              <a:rPr lang="ru-RU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Лось сильный, а заяц … .</a:t>
            </a:r>
          </a:p>
          <a:p>
            <a:r>
              <a:rPr lang="ru-RU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Олень травоядный, а волк … .</a:t>
            </a:r>
          </a:p>
          <a:p>
            <a:r>
              <a:rPr lang="ru-RU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У зайца – зайчата, а у волка … .</a:t>
            </a:r>
          </a:p>
        </p:txBody>
      </p:sp>
      <p:pic>
        <p:nvPicPr>
          <p:cNvPr id="3" name="Picture 4" descr="https://img2.freepng.ru/20180524/ghs/kisspng-owl-bird-clip-art-5b073d05931081.0777537815272010296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606" y="4797152"/>
            <a:ext cx="1818394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879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vospitatel-sada.ru/kartinki/2021/07/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495" y="1916832"/>
            <a:ext cx="6863408" cy="457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24936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30380517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496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Wingdings</vt:lpstr>
      <vt:lpstr>Тема Office</vt:lpstr>
      <vt:lpstr> Игра «Наши друзья -меньшие»</vt:lpstr>
      <vt:lpstr>Игра «Наши друзья -меньшие» </vt:lpstr>
      <vt:lpstr>Презентация PowerPoint</vt:lpstr>
      <vt:lpstr>Каких домашних животных вы знаете?</vt:lpstr>
      <vt:lpstr>        Кто где живет?    Собака и кошка живут в квартире с человеком в городе. Если они живут в деревне, то кошка живет в доме и сарае. А собака живет в конуре. В деревне  место, где живут домашние животные, называется «скотный двор». Коза и овца живут в хлеву Лошадь живет в конюшне. Свинья живет в свинарнике Корова живет в коровнике. Домашние птицы живут на птичьем дворе.  </vt:lpstr>
      <vt:lpstr>Презентация PowerPoint</vt:lpstr>
      <vt:lpstr>Каких диких животных вы знаете?</vt:lpstr>
      <vt:lpstr>Кто где живет?  </vt:lpstr>
      <vt:lpstr>Презентация PowerPoint</vt:lpstr>
      <vt:lpstr>Давай,  вспомним как детенышей диких животных</vt:lpstr>
      <vt:lpstr>Кто и что ест? 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детский сад Кораблик  Тренажер на развития памяти и внимания</dc:title>
  <dc:creator>User</dc:creator>
  <cp:lastModifiedBy>Lenovo</cp:lastModifiedBy>
  <cp:revision>19</cp:revision>
  <dcterms:created xsi:type="dcterms:W3CDTF">2022-03-14T05:21:17Z</dcterms:created>
  <dcterms:modified xsi:type="dcterms:W3CDTF">2025-03-22T06:11:36Z</dcterms:modified>
</cp:coreProperties>
</file>