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57" r:id="rId4"/>
    <p:sldId id="262" r:id="rId5"/>
    <p:sldId id="274" r:id="rId6"/>
    <p:sldId id="259" r:id="rId7"/>
    <p:sldId id="263" r:id="rId8"/>
    <p:sldId id="278" r:id="rId9"/>
    <p:sldId id="266" r:id="rId10"/>
    <p:sldId id="279" r:id="rId11"/>
    <p:sldId id="260" r:id="rId12"/>
    <p:sldId id="265" r:id="rId13"/>
    <p:sldId id="270" r:id="rId14"/>
    <p:sldId id="264" r:id="rId15"/>
    <p:sldId id="261" r:id="rId16"/>
    <p:sldId id="269" r:id="rId17"/>
    <p:sldId id="267" r:id="rId18"/>
    <p:sldId id="268" r:id="rId19"/>
    <p:sldId id="273" r:id="rId20"/>
    <p:sldId id="271" r:id="rId21"/>
    <p:sldId id="272" r:id="rId22"/>
    <p:sldId id="275" r:id="rId23"/>
    <p:sldId id="276" r:id="rId24"/>
    <p:sldId id="277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7725242" cy="432048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rgbClr val="002060"/>
                </a:solidFill>
              </a:rPr>
              <a:t>Самый -  самый</a:t>
            </a:r>
          </a:p>
          <a:p>
            <a:pPr algn="r"/>
            <a:endParaRPr lang="ru-RU" sz="1600" dirty="0" smtClean="0">
              <a:solidFill>
                <a:srgbClr val="002060"/>
              </a:solidFill>
            </a:endParaRPr>
          </a:p>
          <a:p>
            <a:pPr algn="r"/>
            <a:endParaRPr lang="ru-RU" sz="1600" dirty="0">
              <a:solidFill>
                <a:srgbClr val="002060"/>
              </a:solidFill>
            </a:endParaRPr>
          </a:p>
          <a:p>
            <a:pPr algn="r"/>
            <a:endParaRPr lang="ru-RU" sz="1600" dirty="0" smtClean="0">
              <a:solidFill>
                <a:srgbClr val="002060"/>
              </a:solidFill>
            </a:endParaRPr>
          </a:p>
          <a:p>
            <a:pPr algn="r"/>
            <a:endParaRPr lang="ru-RU" sz="1600" dirty="0">
              <a:solidFill>
                <a:srgbClr val="002060"/>
              </a:solidFill>
            </a:endParaRPr>
          </a:p>
          <a:p>
            <a:pPr algn="r"/>
            <a:endParaRPr lang="ru-RU" sz="1600" dirty="0" smtClean="0">
              <a:solidFill>
                <a:srgbClr val="002060"/>
              </a:solidFill>
            </a:endParaRPr>
          </a:p>
          <a:p>
            <a:pPr algn="r"/>
            <a:endParaRPr lang="ru-RU" sz="1600" dirty="0">
              <a:solidFill>
                <a:srgbClr val="002060"/>
              </a:solidFill>
            </a:endParaRPr>
          </a:p>
          <a:p>
            <a:pPr algn="r"/>
            <a:endParaRPr lang="ru-RU" sz="1600" dirty="0" smtClean="0">
              <a:solidFill>
                <a:srgbClr val="002060"/>
              </a:solidFill>
            </a:endParaRPr>
          </a:p>
          <a:p>
            <a:pPr algn="r"/>
            <a:r>
              <a:rPr lang="ru-RU" sz="1600" dirty="0" smtClean="0">
                <a:solidFill>
                  <a:srgbClr val="002060"/>
                </a:solidFill>
              </a:rPr>
              <a:t>Педагог-организатор</a:t>
            </a:r>
          </a:p>
          <a:p>
            <a:pPr algn="r"/>
            <a:r>
              <a:rPr lang="ru-RU" sz="1600" dirty="0" err="1" smtClean="0">
                <a:solidFill>
                  <a:srgbClr val="002060"/>
                </a:solidFill>
              </a:rPr>
              <a:t>Моричева</a:t>
            </a:r>
            <a:r>
              <a:rPr lang="ru-RU" sz="1600" dirty="0" smtClean="0">
                <a:solidFill>
                  <a:srgbClr val="002060"/>
                </a:solidFill>
              </a:rPr>
              <a:t> А.В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260649"/>
            <a:ext cx="7175351" cy="1800200"/>
          </a:xfrm>
        </p:spPr>
        <p:txBody>
          <a:bodyPr/>
          <a:lstStyle/>
          <a:p>
            <a:pPr marL="182880" indent="0">
              <a:buNone/>
            </a:pPr>
            <a:r>
              <a:rPr lang="ru-RU" sz="6000" dirty="0" smtClean="0">
                <a:solidFill>
                  <a:srgbClr val="002060"/>
                </a:solidFill>
              </a:rPr>
              <a:t>Игра - викторина</a:t>
            </a:r>
            <a:endParaRPr lang="ru-RU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4372168"/>
            <a:ext cx="302433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собака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20880" cy="147334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верное человеку животное?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C:\Users\Master\AppData\Local\Microsoft\Windows\Temporary Internet Files\Content.IE5\CQV5EJK0\Cute_beagle_puppy_lilly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36912"/>
            <a:ext cx="5454015" cy="389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19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3289" y="4797152"/>
            <a:ext cx="3930839" cy="158417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Африканский слон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39553" y="404664"/>
            <a:ext cx="8317012" cy="1656184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endParaRPr lang="ru-RU" b="1" dirty="0" smtClean="0">
              <a:solidFill>
                <a:srgbClr val="00B050"/>
              </a:solidFill>
            </a:endParaRPr>
          </a:p>
          <a:p>
            <a:pPr marL="45720" indent="0" algn="ctr">
              <a:buNone/>
            </a:pPr>
            <a:r>
              <a:rPr lang="ru-RU" sz="9300" dirty="0" smtClean="0">
                <a:solidFill>
                  <a:srgbClr val="002060"/>
                </a:solidFill>
              </a:rPr>
              <a:t>Самое большое млекопитающее на суше?</a:t>
            </a:r>
            <a:endParaRPr lang="ru-RU" sz="9300" dirty="0">
              <a:solidFill>
                <a:srgbClr val="002060"/>
              </a:solidFill>
            </a:endParaRPr>
          </a:p>
        </p:txBody>
      </p:sp>
      <p:pic>
        <p:nvPicPr>
          <p:cNvPr id="2052" name="Picture 4" descr="C:\Users\Master\AppData\Local\Microsoft\Windows\Temporary Internet Files\Content.IE5\TPXKLB9X\African_Bush_Elephant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493" y="2060848"/>
            <a:ext cx="2934072" cy="440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6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6136" y="4372168"/>
            <a:ext cx="250966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Синий кит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8280920" cy="125732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</a:t>
            </a:r>
            <a:r>
              <a:rPr lang="ru-RU" sz="4400" dirty="0">
                <a:solidFill>
                  <a:srgbClr val="002060"/>
                </a:solidFill>
              </a:rPr>
              <a:t>большое млекопитающее на </a:t>
            </a:r>
            <a:r>
              <a:rPr lang="ru-RU" sz="4400" dirty="0" smtClean="0">
                <a:solidFill>
                  <a:srgbClr val="002060"/>
                </a:solidFill>
              </a:rPr>
              <a:t>воде?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6149" name="Picture 5" descr="C:\Users\Master\AppData\Local\Microsoft\Windows\Temporary Internet Files\Content.IE5\TPXKLB9X\Blue-Whal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4968552" cy="434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43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4372168"/>
            <a:ext cx="3096344" cy="222518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Этрусская землеройка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920880" cy="161736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Самый маленький зверек в мире?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8434" name="Picture 2" descr="C:\Users\Master\AppData\Local\Microsoft\Windows\Temporary Internet Files\Content.IE5\O6ASO27B\etruscanpygmyshrew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4932040" cy="369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36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4372168"/>
            <a:ext cx="3445768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Африканский страус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064896" cy="9692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большая птица в мире?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Master\AppData\Local\Microsoft\Windows\Temporary Internet Files\Content.IE5\23VUVSLU\250px-Strauss_m_Tanzani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409136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0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4372168"/>
            <a:ext cx="273630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колибри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836712"/>
            <a:ext cx="8136904" cy="7920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маленькая птичка?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7170" name="Picture 2" descr="C:\Users\Master\AppData\Local\Microsoft\Windows\Temporary Internet Files\Content.IE5\23VUVSLU\Colibri_curiosoanimal.blogspot.com_(5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2697480"/>
            <a:ext cx="5199829" cy="389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08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372168"/>
            <a:ext cx="27976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павлин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280920" cy="16173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красивая птица в мире?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22530" name="Picture 2" descr="C:\Users\Master\AppData\Local\Microsoft\Windows\Temporary Internet Files\Content.IE5\TPXKLB9X\Peacock_Milwaukee_County_Zoo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36912"/>
            <a:ext cx="511256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Master\AppData\Local\Microsoft\Windows\Temporary Internet Files\Content.IE5\CQV5EJK0\pavoreal_albino_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785" y="1844824"/>
            <a:ext cx="3490923" cy="249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19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372168"/>
            <a:ext cx="279769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сапсан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11853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быстрая птица?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Master\AppData\Local\Microsoft\Windows\Temporary Internet Files\Content.IE5\23VUVSLU\peregrinefalconanatum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222104" cy="483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09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4372168"/>
            <a:ext cx="322974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соловей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920880" cy="161736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Самый лучший пернатый певец в России?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23554" name="Picture 2" descr="C:\Users\Master\AppData\Local\Microsoft\Windows\Temporary Internet Files\Content.IE5\TPXKLB9X\3657462417_d223412709_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47625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22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4372168"/>
            <a:ext cx="2304256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анаконда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776864" cy="125732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большая змея?</a:t>
            </a:r>
            <a:endParaRPr lang="ru-RU" sz="44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098" name="Picture 2" descr="C:\Users\Master\AppData\Local\Microsoft\Windows\Temporary Internet Files\Content.IE5\CQV5EJK0\Eunectes_murinus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311400"/>
            <a:ext cx="5844480" cy="428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42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372168"/>
            <a:ext cx="3024335" cy="64100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Чёрная </a:t>
            </a:r>
            <a:r>
              <a:rPr lang="ru-RU" sz="2800" dirty="0" err="1" smtClean="0">
                <a:solidFill>
                  <a:srgbClr val="002060"/>
                </a:solidFill>
              </a:rPr>
              <a:t>мамба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89728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4400" dirty="0">
                <a:solidFill>
                  <a:srgbClr val="002060"/>
                </a:solidFill>
              </a:rPr>
              <a:t>Самая </a:t>
            </a:r>
            <a:r>
              <a:rPr lang="ru-RU" sz="4400" dirty="0" smtClean="0">
                <a:solidFill>
                  <a:srgbClr val="002060"/>
                </a:solidFill>
              </a:rPr>
              <a:t>быстрая </a:t>
            </a:r>
            <a:r>
              <a:rPr lang="ru-RU" sz="4400" dirty="0">
                <a:solidFill>
                  <a:srgbClr val="002060"/>
                </a:solidFill>
              </a:rPr>
              <a:t>змея?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218" name="Picture 2" descr="C:\Users\Master\AppData\Local\Microsoft\Windows\Temporary Internet Files\Content.IE5\CQV5EJK0\200px-Dendroaspis_polylepis_eatin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2501899"/>
            <a:ext cx="5374456" cy="392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21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8184" y="4372168"/>
            <a:ext cx="259228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гепард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92696"/>
            <a:ext cx="7245424" cy="11853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быстрое животное?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4338" name="Picture 2" descr="C:\Users\Master\AppData\Local\Microsoft\Windows\Temporary Internet Files\Content.IE5\O6ASO27B\Cheetah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16297"/>
            <a:ext cx="587623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73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216" y="4372168"/>
            <a:ext cx="230425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ленивец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80920" cy="1041296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медленное животное?</a:t>
            </a:r>
            <a:endParaRPr lang="ru-RU" sz="4400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Master\AppData\Local\Microsoft\Windows\Temporary Internet Files\Content.IE5\O6ASO27B\lenivec-s-malko-e136832109768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30" y="1916832"/>
            <a:ext cx="5940152" cy="44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89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4372168"/>
            <a:ext cx="438187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жираф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1113304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высокое животное?</a:t>
            </a:r>
            <a:endParaRPr lang="ru-RU" sz="4400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Master\AppData\Local\Microsoft\Windows\Temporary Internet Files\Content.IE5\CQV5EJK0\Giraffe-closeup-head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2691984" cy="451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93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4372168"/>
            <a:ext cx="2653680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горилла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08912" cy="168936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крупная человекообразная обезьяна?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3314" name="Picture 2" descr="C:\Users\Master\AppData\Local\Microsoft\Windows\Temporary Internet Files\Content.IE5\O6ASO27B\Gorilla_gorilla_0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3168352" cy="42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8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4372168"/>
            <a:ext cx="388843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стрекоза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461448" cy="11853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Самое быстрое насекомое?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11267" name="Picture 3" descr="C:\Users\Master\AppData\Local\Microsoft\Windows\Temporary Internet Files\Content.IE5\TPXKLB9X\Wazka9_Odonat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92324"/>
            <a:ext cx="5206528" cy="357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43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4372168"/>
            <a:ext cx="338437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саранча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424936" cy="161736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Самый вредный травоядный кузнечик?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2290" name="Picture 2" descr="C:\Users\Master\AppData\Local\Microsoft\Windows\Temporary Internet Files\Content.IE5\O6ASO27B\275px-SGR_layin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171" y="2492896"/>
            <a:ext cx="5848323" cy="41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7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4372168"/>
            <a:ext cx="31683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комар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533456" cy="12573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опасное насекомое?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7410" name="Picture 2" descr="C:\Users\Master\AppData\Local\Microsoft\Windows\Temporary Internet Files\Content.IE5\CQV5EJK0\Aedes_aegypti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958" y="2748304"/>
            <a:ext cx="5233508" cy="3489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89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4372168"/>
            <a:ext cx="2664296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таракан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154535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быстроногое насекомое?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5362" name="Picture 2" descr="C:\Users\Master\AppData\Local\Microsoft\Windows\Temporary Internet Files\Content.IE5\CQV5EJK0\265px-Amerikanische_Grossschabe_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527395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49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4372168"/>
            <a:ext cx="2725688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гоби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731520"/>
            <a:ext cx="7920880" cy="183338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маленькая рыбка на планете?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6387" name="Picture 3" descr="C:\Users\Master\AppData\Local\Microsoft\Windows\Temporary Internet Files\Content.IE5\CQV5EJK0\Watchman_gobi_-_by_BJ_Beggerl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5832648" cy="389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75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4372168"/>
            <a:ext cx="2376264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Китовая акула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11133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Самая большая рыба в мире?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19458" name="Picture 2" descr="C:\Users\Master\AppData\Local\Microsoft\Windows\Temporary Internet Files\Content.IE5\O6ASO27B\Rhincodon_typus_fgbnm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64904"/>
            <a:ext cx="5419344" cy="361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5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372168"/>
            <a:ext cx="3024336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осьминог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404664"/>
            <a:ext cx="7992888" cy="201622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Самое крупное беспозвоночное животное?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20482" name="Picture 2" descr="C:\Users\Master\AppData\Local\Microsoft\Windows\Temporary Internet Files\Content.IE5\TPXKLB9X\Octopus_vulgaris_BCN_0219_Mustekala_C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0" y="1988840"/>
            <a:ext cx="3579862" cy="4773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68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4372168"/>
            <a:ext cx="2376264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Кожистая черепаха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731520"/>
            <a:ext cx="8136904" cy="9692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Самый лучший ныряльщик?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21506" name="Picture 2" descr="C:\Users\Master\AppData\Local\Microsoft\Windows\Temporary Internet Files\Content.IE5\TPXKLB9X\275px-TortueLuth_Leatherback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08920"/>
            <a:ext cx="471023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32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 разы благодаря чему 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96752"/>
            <a:ext cx="6432312" cy="482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08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292</TotalTime>
  <Words>152</Words>
  <Application>Microsoft Office PowerPoint</Application>
  <PresentationFormat>Экран (4:3)</PresentationFormat>
  <Paragraphs>58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Игра - викторина</vt:lpstr>
      <vt:lpstr>собака</vt:lpstr>
      <vt:lpstr>Африканский слон</vt:lpstr>
      <vt:lpstr>Синий кит</vt:lpstr>
      <vt:lpstr>Этрусская землеройка</vt:lpstr>
      <vt:lpstr>Африканский страус</vt:lpstr>
      <vt:lpstr>колибри</vt:lpstr>
      <vt:lpstr>павлин</vt:lpstr>
      <vt:lpstr>сапсан</vt:lpstr>
      <vt:lpstr>соловей</vt:lpstr>
      <vt:lpstr>анаконда</vt:lpstr>
      <vt:lpstr>Чёрная мамба</vt:lpstr>
      <vt:lpstr>гепард</vt:lpstr>
      <vt:lpstr>ленивец</vt:lpstr>
      <vt:lpstr>жираф</vt:lpstr>
      <vt:lpstr>горилла</vt:lpstr>
      <vt:lpstr>стрекоза</vt:lpstr>
      <vt:lpstr>саранча</vt:lpstr>
      <vt:lpstr>комар</vt:lpstr>
      <vt:lpstr>таракан</vt:lpstr>
      <vt:lpstr>гоби</vt:lpstr>
      <vt:lpstr>Китовая акула</vt:lpstr>
      <vt:lpstr>осьминог</vt:lpstr>
      <vt:lpstr>Кожистая черепаха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</dc:title>
  <dc:creator>Олька</dc:creator>
  <cp:lastModifiedBy>Huawei</cp:lastModifiedBy>
  <cp:revision>20</cp:revision>
  <dcterms:created xsi:type="dcterms:W3CDTF">2016-07-03T14:16:40Z</dcterms:created>
  <dcterms:modified xsi:type="dcterms:W3CDTF">2025-03-23T14:16:20Z</dcterms:modified>
</cp:coreProperties>
</file>